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88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90" r:id="rId14"/>
    <p:sldId id="298" r:id="rId15"/>
    <p:sldId id="277" r:id="rId16"/>
  </p:sldIdLst>
  <p:sldSz cx="12192000" cy="6858000"/>
  <p:notesSz cx="6858000" cy="9144000"/>
  <p:embeddedFontLst>
    <p:embeddedFont>
      <p:font typeface="OPPOSans B" panose="02010600030101010101" charset="-122"/>
      <p:regular r:id="rId18"/>
    </p:embeddedFont>
    <p:embeddedFont>
      <p:font typeface="OPPOSans H" panose="02010600030101010101" charset="-122"/>
      <p:regular r:id="rId19"/>
    </p:embeddedFont>
    <p:embeddedFont>
      <p:font typeface="OPPOSans L" panose="02010600030101010101" charset="-122"/>
      <p:regular r:id="rId20"/>
    </p:embeddedFont>
    <p:embeddedFont>
      <p:font typeface="OPPOSans R" panose="02010600030101010101" charset="-122"/>
      <p:regular r:id="rId21"/>
    </p:embeddedFont>
    <p:embeddedFont>
      <p:font typeface="Source Han Sans" panose="02010600030101010101" charset="-122"/>
      <p:regular r:id="rId22"/>
    </p:embeddedFont>
    <p:embeddedFont>
      <p:font typeface="Source Han Sans CN Bold" panose="02010600030101010101" charset="-122"/>
      <p:regular r:id="rId23"/>
      <p:bold r:id="rId24"/>
    </p:embeddedFont>
    <p:embeddedFont>
      <p:font typeface="等线" panose="02010600030101010101" pitchFamily="2" charset="-122"/>
      <p:regular r:id="rId25"/>
      <p:bold r:id="rId26"/>
    </p:embeddedFont>
    <p:embeddedFont>
      <p:font typeface="黑体" panose="02010609060101010101" pitchFamily="49" charset="-122"/>
      <p:regular r:id="rId2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018" autoAdjust="0"/>
  </p:normalViewPr>
  <p:slideViewPr>
    <p:cSldViewPr snapToGrid="0">
      <p:cViewPr>
        <p:scale>
          <a:sx n="50" d="100"/>
          <a:sy n="50" d="100"/>
        </p:scale>
        <p:origin x="-235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DDBF8B-7AA0-4708-A0F7-25635DE85EB3}" type="datetimeFigureOut">
              <a:rPr lang="zh-CN" altLang="en-US" smtClean="0"/>
              <a:t>2025/6/21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9907D9-3C7B-42FB-807F-9A97AF3476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432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907D9-3C7B-42FB-807F-9A97AF3476C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1924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907D9-3C7B-42FB-807F-9A97AF3476C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872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907D9-3C7B-42FB-807F-9A97AF3476C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098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alphaModFix/>
          </a:blip>
          <a:srcRect t="7812" b="7812"/>
          <a:stretch>
            <a:fillRect/>
          </a:stretch>
        </p:blipFill>
        <p:spPr>
          <a:xfrm>
            <a:off x="15" y="0"/>
            <a:ext cx="1219197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15" y="9144"/>
            <a:ext cx="12191969" cy="6858000"/>
          </a:xfrm>
          <a:prstGeom prst="rect">
            <a:avLst/>
          </a:prstGeom>
          <a:gradFill>
            <a:gsLst>
              <a:gs pos="49000">
                <a:schemeClr val="accent1">
                  <a:lumMod val="20000"/>
                  <a:lumOff val="80000"/>
                  <a:alpha val="98000"/>
                </a:schemeClr>
              </a:gs>
              <a:gs pos="79310">
                <a:schemeClr val="accent1">
                  <a:lumMod val="20000"/>
                  <a:lumOff val="80000"/>
                  <a:alpha val="9600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 rot="2137481">
            <a:off x="2072" y="5356355"/>
            <a:ext cx="2036224" cy="1314749"/>
          </a:xfrm>
          <a:custGeom>
            <a:avLst/>
            <a:gdLst>
              <a:gd name="connsiteX0" fmla="*/ 92521 w 2036224"/>
              <a:gd name="connsiteY0" fmla="*/ 35839 h 1314749"/>
              <a:gd name="connsiteX1" fmla="*/ 209849 w 2036224"/>
              <a:gd name="connsiteY1" fmla="*/ 0 h 1314749"/>
              <a:gd name="connsiteX2" fmla="*/ 383859 w 2036224"/>
              <a:gd name="connsiteY2" fmla="*/ 92520 h 1314749"/>
              <a:gd name="connsiteX3" fmla="*/ 392527 w 2036224"/>
              <a:gd name="connsiteY3" fmla="*/ 108490 h 1314749"/>
              <a:gd name="connsiteX4" fmla="*/ 401929 w 2036224"/>
              <a:gd name="connsiteY4" fmla="*/ 120885 h 1314749"/>
              <a:gd name="connsiteX5" fmla="*/ 476751 w 2036224"/>
              <a:gd name="connsiteY5" fmla="*/ 209797 h 1314749"/>
              <a:gd name="connsiteX6" fmla="*/ 2030065 w 2036224"/>
              <a:gd name="connsiteY6" fmla="*/ 966391 h 1314749"/>
              <a:gd name="connsiteX7" fmla="*/ 2036224 w 2036224"/>
              <a:gd name="connsiteY7" fmla="*/ 966470 h 1314749"/>
              <a:gd name="connsiteX8" fmla="*/ 1550196 w 2036224"/>
              <a:gd name="connsiteY8" fmla="*/ 1314749 h 1314749"/>
              <a:gd name="connsiteX9" fmla="*/ 1497652 w 2036224"/>
              <a:gd name="connsiteY9" fmla="*/ 1303885 h 1314749"/>
              <a:gd name="connsiteX10" fmla="*/ 163775 w 2036224"/>
              <a:gd name="connsiteY10" fmla="*/ 486988 h 1314749"/>
              <a:gd name="connsiteX11" fmla="*/ 75096 w 2036224"/>
              <a:gd name="connsiteY11" fmla="*/ 381609 h 1314749"/>
              <a:gd name="connsiteX12" fmla="*/ 42327 w 2036224"/>
              <a:gd name="connsiteY12" fmla="*/ 338409 h 1314749"/>
              <a:gd name="connsiteX13" fmla="*/ 43933 w 2036224"/>
              <a:gd name="connsiteY13" fmla="*/ 336987 h 1314749"/>
              <a:gd name="connsiteX14" fmla="*/ 35839 w 2036224"/>
              <a:gd name="connsiteY14" fmla="*/ 327177 h 1314749"/>
              <a:gd name="connsiteX15" fmla="*/ 0 w 2036224"/>
              <a:gd name="connsiteY15" fmla="*/ 209849 h 1314749"/>
              <a:gd name="connsiteX16" fmla="*/ 16492 w 2036224"/>
              <a:gd name="connsiteY16" fmla="*/ 128166 h 1314749"/>
              <a:gd name="connsiteX17" fmla="*/ 92521 w 2036224"/>
              <a:gd name="connsiteY17" fmla="*/ 35839 h 1314749"/>
            </a:gdLst>
            <a:ahLst/>
            <a:cxnLst/>
            <a:rect l="l" t="t" r="r" b="b"/>
            <a:pathLst>
              <a:path w="2036224" h="1314749">
                <a:moveTo>
                  <a:pt x="92521" y="35839"/>
                </a:moveTo>
                <a:cubicBezTo>
                  <a:pt x="126013" y="13212"/>
                  <a:pt x="166388" y="0"/>
                  <a:pt x="209849" y="0"/>
                </a:cubicBezTo>
                <a:cubicBezTo>
                  <a:pt x="282284" y="0"/>
                  <a:pt x="346147" y="36700"/>
                  <a:pt x="383859" y="92520"/>
                </a:cubicBezTo>
                <a:lnTo>
                  <a:pt x="392527" y="108490"/>
                </a:lnTo>
                <a:lnTo>
                  <a:pt x="401929" y="120885"/>
                </a:lnTo>
                <a:cubicBezTo>
                  <a:pt x="425979" y="150982"/>
                  <a:pt x="450920" y="180630"/>
                  <a:pt x="476751" y="209797"/>
                </a:cubicBezTo>
                <a:cubicBezTo>
                  <a:pt x="890058" y="676462"/>
                  <a:pt x="1453392" y="931423"/>
                  <a:pt x="2030065" y="966391"/>
                </a:cubicBezTo>
                <a:lnTo>
                  <a:pt x="2036224" y="966470"/>
                </a:lnTo>
                <a:lnTo>
                  <a:pt x="1550196" y="1314749"/>
                </a:lnTo>
                <a:lnTo>
                  <a:pt x="1497652" y="1303885"/>
                </a:lnTo>
                <a:cubicBezTo>
                  <a:pt x="998571" y="1175488"/>
                  <a:pt x="531163" y="901807"/>
                  <a:pt x="163775" y="486988"/>
                </a:cubicBezTo>
                <a:cubicBezTo>
                  <a:pt x="133159" y="452420"/>
                  <a:pt x="103600" y="417280"/>
                  <a:pt x="75096" y="381609"/>
                </a:cubicBezTo>
                <a:lnTo>
                  <a:pt x="42327" y="338409"/>
                </a:lnTo>
                <a:lnTo>
                  <a:pt x="43933" y="336987"/>
                </a:lnTo>
                <a:lnTo>
                  <a:pt x="35839" y="327177"/>
                </a:lnTo>
                <a:cubicBezTo>
                  <a:pt x="13212" y="293685"/>
                  <a:pt x="0" y="253309"/>
                  <a:pt x="0" y="209849"/>
                </a:cubicBezTo>
                <a:cubicBezTo>
                  <a:pt x="0" y="180874"/>
                  <a:pt x="5872" y="153272"/>
                  <a:pt x="16492" y="128166"/>
                </a:cubicBezTo>
                <a:cubicBezTo>
                  <a:pt x="32420" y="90507"/>
                  <a:pt x="59029" y="58466"/>
                  <a:pt x="92521" y="35839"/>
                </a:cubicBezTo>
                <a:close/>
              </a:path>
            </a:pathLst>
          </a:custGeom>
          <a:gradFill>
            <a:gsLst>
              <a:gs pos="12000">
                <a:schemeClr val="accent1">
                  <a:lumMod val="49000"/>
                  <a:lumOff val="51000"/>
                </a:schemeClr>
              </a:gs>
              <a:gs pos="79310">
                <a:schemeClr val="accent1">
                  <a:alpha val="72000"/>
                  <a:lumMod val="31000"/>
                  <a:lumOff val="69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2289066">
            <a:off x="9881456" y="66356"/>
            <a:ext cx="1594711" cy="1075874"/>
          </a:xfrm>
          <a:custGeom>
            <a:avLst/>
            <a:gdLst>
              <a:gd name="connsiteX0" fmla="*/ 1594711 w 1594711"/>
              <a:gd name="connsiteY0" fmla="*/ 834987 h 1075874"/>
              <a:gd name="connsiteX1" fmla="*/ 1073809 w 1594711"/>
              <a:gd name="connsiteY1" fmla="*/ 1075874 h 1075874"/>
              <a:gd name="connsiteX2" fmla="*/ 900281 w 1594711"/>
              <a:gd name="connsiteY2" fmla="*/ 1003112 h 1075874"/>
              <a:gd name="connsiteX3" fmla="*/ 145744 w 1594711"/>
              <a:gd name="connsiteY3" fmla="*/ 433373 h 1075874"/>
              <a:gd name="connsiteX4" fmla="*/ 66828 w 1594711"/>
              <a:gd name="connsiteY4" fmla="*/ 339596 h 1075874"/>
              <a:gd name="connsiteX5" fmla="*/ 37667 w 1594711"/>
              <a:gd name="connsiteY5" fmla="*/ 301152 h 1075874"/>
              <a:gd name="connsiteX6" fmla="*/ 39097 w 1594711"/>
              <a:gd name="connsiteY6" fmla="*/ 299886 h 1075874"/>
              <a:gd name="connsiteX7" fmla="*/ 31893 w 1594711"/>
              <a:gd name="connsiteY7" fmla="*/ 291156 h 1075874"/>
              <a:gd name="connsiteX8" fmla="*/ 0 w 1594711"/>
              <a:gd name="connsiteY8" fmla="*/ 186745 h 1075874"/>
              <a:gd name="connsiteX9" fmla="*/ 14676 w 1594711"/>
              <a:gd name="connsiteY9" fmla="*/ 114055 h 1075874"/>
              <a:gd name="connsiteX10" fmla="*/ 186745 w 1594711"/>
              <a:gd name="connsiteY10" fmla="*/ 0 h 1075874"/>
              <a:gd name="connsiteX11" fmla="*/ 341597 w 1594711"/>
              <a:gd name="connsiteY11" fmla="*/ 82334 h 1075874"/>
              <a:gd name="connsiteX12" fmla="*/ 349312 w 1594711"/>
              <a:gd name="connsiteY12" fmla="*/ 96545 h 1075874"/>
              <a:gd name="connsiteX13" fmla="*/ 357678 w 1594711"/>
              <a:gd name="connsiteY13" fmla="*/ 107576 h 1075874"/>
              <a:gd name="connsiteX14" fmla="*/ 424263 w 1594711"/>
              <a:gd name="connsiteY14" fmla="*/ 186699 h 1075874"/>
              <a:gd name="connsiteX15" fmla="*/ 1425802 w 1594711"/>
              <a:gd name="connsiteY15" fmla="*/ 800065 h 1075874"/>
            </a:gdLst>
            <a:ahLst/>
            <a:cxnLst/>
            <a:rect l="l" t="t" r="r" b="b"/>
            <a:pathLst>
              <a:path w="1594711" h="1075874">
                <a:moveTo>
                  <a:pt x="1594711" y="834987"/>
                </a:moveTo>
                <a:lnTo>
                  <a:pt x="1073809" y="1075874"/>
                </a:lnTo>
                <a:lnTo>
                  <a:pt x="900281" y="1003112"/>
                </a:lnTo>
                <a:cubicBezTo>
                  <a:pt x="621223" y="869750"/>
                  <a:pt x="363704" y="679472"/>
                  <a:pt x="145744" y="433373"/>
                </a:cubicBezTo>
                <a:cubicBezTo>
                  <a:pt x="118498" y="402610"/>
                  <a:pt x="92193" y="371339"/>
                  <a:pt x="66828" y="339596"/>
                </a:cubicBezTo>
                <a:lnTo>
                  <a:pt x="37667" y="301152"/>
                </a:lnTo>
                <a:lnTo>
                  <a:pt x="39097" y="299886"/>
                </a:lnTo>
                <a:lnTo>
                  <a:pt x="31893" y="291156"/>
                </a:lnTo>
                <a:cubicBezTo>
                  <a:pt x="11757" y="261351"/>
                  <a:pt x="-1" y="225421"/>
                  <a:pt x="0" y="186745"/>
                </a:cubicBezTo>
                <a:cubicBezTo>
                  <a:pt x="0" y="160961"/>
                  <a:pt x="5226" y="136397"/>
                  <a:pt x="14676" y="114055"/>
                </a:cubicBezTo>
                <a:cubicBezTo>
                  <a:pt x="43025" y="47030"/>
                  <a:pt x="109393" y="0"/>
                  <a:pt x="186745" y="0"/>
                </a:cubicBezTo>
                <a:cubicBezTo>
                  <a:pt x="251206" y="0"/>
                  <a:pt x="308038" y="32659"/>
                  <a:pt x="341597" y="82334"/>
                </a:cubicBezTo>
                <a:lnTo>
                  <a:pt x="349312" y="96545"/>
                </a:lnTo>
                <a:lnTo>
                  <a:pt x="357678" y="107576"/>
                </a:lnTo>
                <a:cubicBezTo>
                  <a:pt x="379081" y="134359"/>
                  <a:pt x="401275" y="160744"/>
                  <a:pt x="424263" y="186699"/>
                </a:cubicBezTo>
                <a:cubicBezTo>
                  <a:pt x="700117" y="498165"/>
                  <a:pt x="1051068" y="703657"/>
                  <a:pt x="1425802" y="800065"/>
                </a:cubicBezTo>
                <a:close/>
              </a:path>
            </a:pathLst>
          </a:custGeom>
          <a:gradFill>
            <a:gsLst>
              <a:gs pos="12000">
                <a:schemeClr val="accent1">
                  <a:lumMod val="49000"/>
                  <a:lumOff val="51000"/>
                </a:schemeClr>
              </a:gs>
              <a:gs pos="79310">
                <a:schemeClr val="accent1">
                  <a:lumMod val="40000"/>
                  <a:lumOff val="60000"/>
                  <a:alpha val="72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032553" y="1915661"/>
            <a:ext cx="762996" cy="762996"/>
          </a:xfrm>
          <a:prstGeom prst="ellipse">
            <a:avLst/>
          </a:prstGeom>
          <a:solidFill>
            <a:schemeClr val="accent1">
              <a:lumMod val="40000"/>
              <a:lumOff val="60000"/>
              <a:alpha val="5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694525" y="0"/>
            <a:ext cx="8802950" cy="6858000"/>
          </a:xfrm>
          <a:custGeom>
            <a:avLst/>
            <a:gdLst>
              <a:gd name="connsiteX0" fmla="*/ 6417046 w 8802950"/>
              <a:gd name="connsiteY0" fmla="*/ 0 h 6858000"/>
              <a:gd name="connsiteX1" fmla="*/ 6728294 w 8802950"/>
              <a:gd name="connsiteY1" fmla="*/ 0 h 6858000"/>
              <a:gd name="connsiteX2" fmla="*/ 6862382 w 8802950"/>
              <a:gd name="connsiteY2" fmla="*/ 85962 h 6858000"/>
              <a:gd name="connsiteX3" fmla="*/ 8802950 w 8802950"/>
              <a:gd name="connsiteY3" fmla="*/ 3735734 h 6858000"/>
              <a:gd name="connsiteX4" fmla="*/ 7513788 w 8802950"/>
              <a:gd name="connsiteY4" fmla="*/ 6848047 h 6858000"/>
              <a:gd name="connsiteX5" fmla="*/ 7503349 w 8802950"/>
              <a:gd name="connsiteY5" fmla="*/ 6858000 h 6858000"/>
              <a:gd name="connsiteX6" fmla="*/ 7269214 w 8802950"/>
              <a:gd name="connsiteY6" fmla="*/ 6858000 h 6858000"/>
              <a:gd name="connsiteX7" fmla="*/ 7402553 w 8802950"/>
              <a:gd name="connsiteY7" fmla="*/ 6736813 h 6858000"/>
              <a:gd name="connsiteX8" fmla="*/ 8645641 w 8802950"/>
              <a:gd name="connsiteY8" fmla="*/ 3735734 h 6858000"/>
              <a:gd name="connsiteX9" fmla="*/ 6424497 w 8802950"/>
              <a:gd name="connsiteY9" fmla="*/ 3816 h 6858000"/>
              <a:gd name="connsiteX10" fmla="*/ 2074656 w 8802950"/>
              <a:gd name="connsiteY10" fmla="*/ 0 h 6858000"/>
              <a:gd name="connsiteX11" fmla="*/ 2385904 w 8802950"/>
              <a:gd name="connsiteY11" fmla="*/ 0 h 6858000"/>
              <a:gd name="connsiteX12" fmla="*/ 2378454 w 8802950"/>
              <a:gd name="connsiteY12" fmla="*/ 3816 h 6858000"/>
              <a:gd name="connsiteX13" fmla="*/ 157309 w 8802950"/>
              <a:gd name="connsiteY13" fmla="*/ 3735734 h 6858000"/>
              <a:gd name="connsiteX14" fmla="*/ 1400397 w 8802950"/>
              <a:gd name="connsiteY14" fmla="*/ 6736813 h 6858000"/>
              <a:gd name="connsiteX15" fmla="*/ 1533737 w 8802950"/>
              <a:gd name="connsiteY15" fmla="*/ 6858000 h 6858000"/>
              <a:gd name="connsiteX16" fmla="*/ 1299602 w 8802950"/>
              <a:gd name="connsiteY16" fmla="*/ 6858000 h 6858000"/>
              <a:gd name="connsiteX17" fmla="*/ 1289162 w 8802950"/>
              <a:gd name="connsiteY17" fmla="*/ 6848047 h 6858000"/>
              <a:gd name="connsiteX18" fmla="*/ 0 w 8802950"/>
              <a:gd name="connsiteY18" fmla="*/ 3735734 h 6858000"/>
              <a:gd name="connsiteX19" fmla="*/ 1940568 w 8802950"/>
              <a:gd name="connsiteY19" fmla="*/ 85962 h 6858000"/>
            </a:gdLst>
            <a:ahLst/>
            <a:cxnLst/>
            <a:rect l="l" t="t" r="r" b="b"/>
            <a:pathLst>
              <a:path w="8802950" h="6858000">
                <a:moveTo>
                  <a:pt x="6417046" y="0"/>
                </a:moveTo>
                <a:lnTo>
                  <a:pt x="6728294" y="0"/>
                </a:lnTo>
                <a:lnTo>
                  <a:pt x="6862382" y="85962"/>
                </a:lnTo>
                <a:cubicBezTo>
                  <a:pt x="8033182" y="876939"/>
                  <a:pt x="8802950" y="2216442"/>
                  <a:pt x="8802950" y="3735734"/>
                </a:cubicBezTo>
                <a:cubicBezTo>
                  <a:pt x="8802950" y="4951168"/>
                  <a:pt x="8310298" y="6051537"/>
                  <a:pt x="7513788" y="6848047"/>
                </a:cubicBezTo>
                <a:lnTo>
                  <a:pt x="7503349" y="6858000"/>
                </a:lnTo>
                <a:lnTo>
                  <a:pt x="7269214" y="6858000"/>
                </a:lnTo>
                <a:lnTo>
                  <a:pt x="7402553" y="6736813"/>
                </a:lnTo>
                <a:cubicBezTo>
                  <a:pt x="8170597" y="5968770"/>
                  <a:pt x="8645641" y="4907728"/>
                  <a:pt x="8645641" y="3735734"/>
                </a:cubicBezTo>
                <a:cubicBezTo>
                  <a:pt x="8645641" y="2124242"/>
                  <a:pt x="7747510" y="722520"/>
                  <a:pt x="6424497" y="3816"/>
                </a:cubicBezTo>
                <a:close/>
                <a:moveTo>
                  <a:pt x="2074656" y="0"/>
                </a:moveTo>
                <a:lnTo>
                  <a:pt x="2385904" y="0"/>
                </a:lnTo>
                <a:lnTo>
                  <a:pt x="2378454" y="3816"/>
                </a:lnTo>
                <a:cubicBezTo>
                  <a:pt x="1055440" y="722520"/>
                  <a:pt x="157309" y="2124242"/>
                  <a:pt x="157309" y="3735734"/>
                </a:cubicBezTo>
                <a:cubicBezTo>
                  <a:pt x="157309" y="4907728"/>
                  <a:pt x="632354" y="5968770"/>
                  <a:pt x="1400397" y="6736813"/>
                </a:cubicBezTo>
                <a:lnTo>
                  <a:pt x="1533737" y="6858000"/>
                </a:lnTo>
                <a:lnTo>
                  <a:pt x="1299602" y="6858000"/>
                </a:lnTo>
                <a:lnTo>
                  <a:pt x="1289162" y="6848047"/>
                </a:lnTo>
                <a:cubicBezTo>
                  <a:pt x="492652" y="6051537"/>
                  <a:pt x="0" y="4951168"/>
                  <a:pt x="0" y="3735734"/>
                </a:cubicBezTo>
                <a:cubicBezTo>
                  <a:pt x="0" y="2216442"/>
                  <a:pt x="769769" y="876939"/>
                  <a:pt x="1940568" y="85962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66322" y="0"/>
            <a:ext cx="10059356" cy="6858000"/>
          </a:xfrm>
          <a:custGeom>
            <a:avLst/>
            <a:gdLst>
              <a:gd name="connsiteX0" fmla="*/ 7575640 w 10059356"/>
              <a:gd name="connsiteY0" fmla="*/ 0 h 6858000"/>
              <a:gd name="connsiteX1" fmla="*/ 8372344 w 10059356"/>
              <a:gd name="connsiteY1" fmla="*/ 0 h 6858000"/>
              <a:gd name="connsiteX2" fmla="*/ 8411520 w 10059356"/>
              <a:gd name="connsiteY2" fmla="*/ 33935 h 6858000"/>
              <a:gd name="connsiteX3" fmla="*/ 10059356 w 10059356"/>
              <a:gd name="connsiteY3" fmla="*/ 3756994 h 6858000"/>
              <a:gd name="connsiteX4" fmla="*/ 9060137 w 10059356"/>
              <a:gd name="connsiteY4" fmla="*/ 6766331 h 6858000"/>
              <a:gd name="connsiteX5" fmla="*/ 8988099 w 10059356"/>
              <a:gd name="connsiteY5" fmla="*/ 6858000 h 6858000"/>
              <a:gd name="connsiteX6" fmla="*/ 8336782 w 10059356"/>
              <a:gd name="connsiteY6" fmla="*/ 6858000 h 6858000"/>
              <a:gd name="connsiteX7" fmla="*/ 8531555 w 10059356"/>
              <a:gd name="connsiteY7" fmla="*/ 6643696 h 6858000"/>
              <a:gd name="connsiteX8" fmla="*/ 9567854 w 10059356"/>
              <a:gd name="connsiteY8" fmla="*/ 3756994 h 6858000"/>
              <a:gd name="connsiteX9" fmla="*/ 7744941 w 10059356"/>
              <a:gd name="connsiteY9" fmla="*/ 120392 h 6858000"/>
              <a:gd name="connsiteX10" fmla="*/ 1687013 w 10059356"/>
              <a:gd name="connsiteY10" fmla="*/ 0 h 6858000"/>
              <a:gd name="connsiteX11" fmla="*/ 2483714 w 10059356"/>
              <a:gd name="connsiteY11" fmla="*/ 0 h 6858000"/>
              <a:gd name="connsiteX12" fmla="*/ 2314414 w 10059356"/>
              <a:gd name="connsiteY12" fmla="*/ 120392 h 6858000"/>
              <a:gd name="connsiteX13" fmla="*/ 491500 w 10059356"/>
              <a:gd name="connsiteY13" fmla="*/ 3756994 h 6858000"/>
              <a:gd name="connsiteX14" fmla="*/ 1527799 w 10059356"/>
              <a:gd name="connsiteY14" fmla="*/ 6643696 h 6858000"/>
              <a:gd name="connsiteX15" fmla="*/ 1722572 w 10059356"/>
              <a:gd name="connsiteY15" fmla="*/ 6858000 h 6858000"/>
              <a:gd name="connsiteX16" fmla="*/ 1071257 w 10059356"/>
              <a:gd name="connsiteY16" fmla="*/ 6858000 h 6858000"/>
              <a:gd name="connsiteX17" fmla="*/ 999219 w 10059356"/>
              <a:gd name="connsiteY17" fmla="*/ 6766331 h 6858000"/>
              <a:gd name="connsiteX18" fmla="*/ 0 w 10059356"/>
              <a:gd name="connsiteY18" fmla="*/ 3756994 h 6858000"/>
              <a:gd name="connsiteX19" fmla="*/ 1647836 w 10059356"/>
              <a:gd name="connsiteY19" fmla="*/ 33935 h 6858000"/>
            </a:gdLst>
            <a:ahLst/>
            <a:cxnLst/>
            <a:rect l="l" t="t" r="r" b="b"/>
            <a:pathLst>
              <a:path w="10059356" h="6858000">
                <a:moveTo>
                  <a:pt x="7575640" y="0"/>
                </a:moveTo>
                <a:lnTo>
                  <a:pt x="8372344" y="0"/>
                </a:lnTo>
                <a:lnTo>
                  <a:pt x="8411520" y="33935"/>
                </a:lnTo>
                <a:cubicBezTo>
                  <a:pt x="9423820" y="954004"/>
                  <a:pt x="10059356" y="2281281"/>
                  <a:pt x="10059356" y="3756994"/>
                </a:cubicBezTo>
                <a:cubicBezTo>
                  <a:pt x="10059356" y="4885481"/>
                  <a:pt x="9687710" y="5927166"/>
                  <a:pt x="9060137" y="6766331"/>
                </a:cubicBezTo>
                <a:lnTo>
                  <a:pt x="8988099" y="6858000"/>
                </a:lnTo>
                <a:lnTo>
                  <a:pt x="8336782" y="6858000"/>
                </a:lnTo>
                <a:lnTo>
                  <a:pt x="8531555" y="6643696"/>
                </a:lnTo>
                <a:cubicBezTo>
                  <a:pt x="9178953" y="5859232"/>
                  <a:pt x="9567854" y="4853529"/>
                  <a:pt x="9567854" y="3756994"/>
                </a:cubicBezTo>
                <a:cubicBezTo>
                  <a:pt x="9567854" y="2268839"/>
                  <a:pt x="8851561" y="947984"/>
                  <a:pt x="7744941" y="120392"/>
                </a:cubicBezTo>
                <a:close/>
                <a:moveTo>
                  <a:pt x="1687013" y="0"/>
                </a:moveTo>
                <a:lnTo>
                  <a:pt x="2483714" y="0"/>
                </a:lnTo>
                <a:lnTo>
                  <a:pt x="2314414" y="120392"/>
                </a:lnTo>
                <a:cubicBezTo>
                  <a:pt x="1207793" y="947984"/>
                  <a:pt x="491500" y="2268839"/>
                  <a:pt x="491500" y="3756994"/>
                </a:cubicBezTo>
                <a:cubicBezTo>
                  <a:pt x="491500" y="4853529"/>
                  <a:pt x="880402" y="5859232"/>
                  <a:pt x="1527799" y="6643696"/>
                </a:cubicBezTo>
                <a:lnTo>
                  <a:pt x="1722572" y="6858000"/>
                </a:lnTo>
                <a:lnTo>
                  <a:pt x="1071257" y="6858000"/>
                </a:lnTo>
                <a:lnTo>
                  <a:pt x="999219" y="6766331"/>
                </a:lnTo>
                <a:cubicBezTo>
                  <a:pt x="371646" y="5927166"/>
                  <a:pt x="0" y="4885481"/>
                  <a:pt x="0" y="3756994"/>
                </a:cubicBezTo>
                <a:cubicBezTo>
                  <a:pt x="0" y="2281281"/>
                  <a:pt x="635536" y="954004"/>
                  <a:pt x="1647836" y="33935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442797" y="1522023"/>
            <a:ext cx="7280001" cy="19474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5894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俱乐部报名系统</a:t>
            </a:r>
            <a:endParaRPr kumimoji="1" lang="en-US" altLang="zh-CN" sz="5894" dirty="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 CN Bold"/>
              <a:ea typeface="Source Han Sans CN Bold"/>
              <a:cs typeface="Source Han Sans CN Bold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2363360" y="5229191"/>
            <a:ext cx="675545" cy="675545"/>
          </a:xfrm>
          <a:prstGeom prst="plus">
            <a:avLst>
              <a:gd name="adj" fmla="val 35058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1102007" y="5362425"/>
            <a:ext cx="675545" cy="675545"/>
          </a:xfrm>
          <a:prstGeom prst="plus">
            <a:avLst>
              <a:gd name="adj" fmla="val 35058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959625" y="6206799"/>
            <a:ext cx="327993" cy="327993"/>
          </a:xfrm>
          <a:prstGeom prst="plus">
            <a:avLst>
              <a:gd name="adj" fmla="val 35058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897909" y="5789483"/>
            <a:ext cx="417316" cy="417316"/>
          </a:xfrm>
          <a:prstGeom prst="plus">
            <a:avLst>
              <a:gd name="adj" fmla="val 35058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369435" y="1800168"/>
            <a:ext cx="359868" cy="359868"/>
          </a:xfrm>
          <a:prstGeom prst="ellipse">
            <a:avLst/>
          </a:prstGeom>
          <a:solidFill>
            <a:schemeClr val="bg2">
              <a:alpha val="5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32720" y="5962054"/>
            <a:ext cx="637933" cy="489490"/>
          </a:xfrm>
          <a:custGeom>
            <a:avLst/>
            <a:gdLst>
              <a:gd name="connsiteX0" fmla="*/ 927186 w 975457"/>
              <a:gd name="connsiteY0" fmla="*/ 651933 h 748475"/>
              <a:gd name="connsiteX1" fmla="*/ 975457 w 975457"/>
              <a:gd name="connsiteY1" fmla="*/ 700204 h 748475"/>
              <a:gd name="connsiteX2" fmla="*/ 927186 w 975457"/>
              <a:gd name="connsiteY2" fmla="*/ 748475 h 748475"/>
              <a:gd name="connsiteX3" fmla="*/ 878915 w 975457"/>
              <a:gd name="connsiteY3" fmla="*/ 700204 h 748475"/>
              <a:gd name="connsiteX4" fmla="*/ 927186 w 975457"/>
              <a:gd name="connsiteY4" fmla="*/ 651933 h 748475"/>
              <a:gd name="connsiteX5" fmla="*/ 751403 w 975457"/>
              <a:gd name="connsiteY5" fmla="*/ 651933 h 748475"/>
              <a:gd name="connsiteX6" fmla="*/ 799674 w 975457"/>
              <a:gd name="connsiteY6" fmla="*/ 700204 h 748475"/>
              <a:gd name="connsiteX7" fmla="*/ 751403 w 975457"/>
              <a:gd name="connsiteY7" fmla="*/ 748475 h 748475"/>
              <a:gd name="connsiteX8" fmla="*/ 703132 w 975457"/>
              <a:gd name="connsiteY8" fmla="*/ 700204 h 748475"/>
              <a:gd name="connsiteX9" fmla="*/ 751403 w 975457"/>
              <a:gd name="connsiteY9" fmla="*/ 651933 h 748475"/>
              <a:gd name="connsiteX10" fmla="*/ 575620 w 975457"/>
              <a:gd name="connsiteY10" fmla="*/ 651933 h 748475"/>
              <a:gd name="connsiteX11" fmla="*/ 623891 w 975457"/>
              <a:gd name="connsiteY11" fmla="*/ 700204 h 748475"/>
              <a:gd name="connsiteX12" fmla="*/ 575620 w 975457"/>
              <a:gd name="connsiteY12" fmla="*/ 748475 h 748475"/>
              <a:gd name="connsiteX13" fmla="*/ 527349 w 975457"/>
              <a:gd name="connsiteY13" fmla="*/ 700204 h 748475"/>
              <a:gd name="connsiteX14" fmla="*/ 575620 w 975457"/>
              <a:gd name="connsiteY14" fmla="*/ 651933 h 748475"/>
              <a:gd name="connsiteX15" fmla="*/ 399837 w 975457"/>
              <a:gd name="connsiteY15" fmla="*/ 651933 h 748475"/>
              <a:gd name="connsiteX16" fmla="*/ 448108 w 975457"/>
              <a:gd name="connsiteY16" fmla="*/ 700204 h 748475"/>
              <a:gd name="connsiteX17" fmla="*/ 399837 w 975457"/>
              <a:gd name="connsiteY17" fmla="*/ 748475 h 748475"/>
              <a:gd name="connsiteX18" fmla="*/ 351566 w 975457"/>
              <a:gd name="connsiteY18" fmla="*/ 700204 h 748475"/>
              <a:gd name="connsiteX19" fmla="*/ 399837 w 975457"/>
              <a:gd name="connsiteY19" fmla="*/ 651933 h 748475"/>
              <a:gd name="connsiteX20" fmla="*/ 224054 w 975457"/>
              <a:gd name="connsiteY20" fmla="*/ 651933 h 748475"/>
              <a:gd name="connsiteX21" fmla="*/ 272325 w 975457"/>
              <a:gd name="connsiteY21" fmla="*/ 700204 h 748475"/>
              <a:gd name="connsiteX22" fmla="*/ 224054 w 975457"/>
              <a:gd name="connsiteY22" fmla="*/ 748475 h 748475"/>
              <a:gd name="connsiteX23" fmla="*/ 175783 w 975457"/>
              <a:gd name="connsiteY23" fmla="*/ 700204 h 748475"/>
              <a:gd name="connsiteX24" fmla="*/ 224054 w 975457"/>
              <a:gd name="connsiteY24" fmla="*/ 651933 h 748475"/>
              <a:gd name="connsiteX25" fmla="*/ 48271 w 975457"/>
              <a:gd name="connsiteY25" fmla="*/ 651933 h 748475"/>
              <a:gd name="connsiteX26" fmla="*/ 96542 w 975457"/>
              <a:gd name="connsiteY26" fmla="*/ 700204 h 748475"/>
              <a:gd name="connsiteX27" fmla="*/ 48271 w 975457"/>
              <a:gd name="connsiteY27" fmla="*/ 748475 h 748475"/>
              <a:gd name="connsiteX28" fmla="*/ 0 w 975457"/>
              <a:gd name="connsiteY28" fmla="*/ 700204 h 748475"/>
              <a:gd name="connsiteX29" fmla="*/ 48271 w 975457"/>
              <a:gd name="connsiteY29" fmla="*/ 651933 h 748475"/>
              <a:gd name="connsiteX30" fmla="*/ 927186 w 975457"/>
              <a:gd name="connsiteY30" fmla="*/ 434622 h 748475"/>
              <a:gd name="connsiteX31" fmla="*/ 975457 w 975457"/>
              <a:gd name="connsiteY31" fmla="*/ 482893 h 748475"/>
              <a:gd name="connsiteX32" fmla="*/ 927186 w 975457"/>
              <a:gd name="connsiteY32" fmla="*/ 531164 h 748475"/>
              <a:gd name="connsiteX33" fmla="*/ 878915 w 975457"/>
              <a:gd name="connsiteY33" fmla="*/ 482893 h 748475"/>
              <a:gd name="connsiteX34" fmla="*/ 927186 w 975457"/>
              <a:gd name="connsiteY34" fmla="*/ 434622 h 748475"/>
              <a:gd name="connsiteX35" fmla="*/ 751403 w 975457"/>
              <a:gd name="connsiteY35" fmla="*/ 434622 h 748475"/>
              <a:gd name="connsiteX36" fmla="*/ 799674 w 975457"/>
              <a:gd name="connsiteY36" fmla="*/ 482893 h 748475"/>
              <a:gd name="connsiteX37" fmla="*/ 751403 w 975457"/>
              <a:gd name="connsiteY37" fmla="*/ 531164 h 748475"/>
              <a:gd name="connsiteX38" fmla="*/ 703132 w 975457"/>
              <a:gd name="connsiteY38" fmla="*/ 482893 h 748475"/>
              <a:gd name="connsiteX39" fmla="*/ 751403 w 975457"/>
              <a:gd name="connsiteY39" fmla="*/ 434622 h 748475"/>
              <a:gd name="connsiteX40" fmla="*/ 575620 w 975457"/>
              <a:gd name="connsiteY40" fmla="*/ 434622 h 748475"/>
              <a:gd name="connsiteX41" fmla="*/ 623891 w 975457"/>
              <a:gd name="connsiteY41" fmla="*/ 482893 h 748475"/>
              <a:gd name="connsiteX42" fmla="*/ 575620 w 975457"/>
              <a:gd name="connsiteY42" fmla="*/ 531164 h 748475"/>
              <a:gd name="connsiteX43" fmla="*/ 527349 w 975457"/>
              <a:gd name="connsiteY43" fmla="*/ 482893 h 748475"/>
              <a:gd name="connsiteX44" fmla="*/ 575620 w 975457"/>
              <a:gd name="connsiteY44" fmla="*/ 434622 h 748475"/>
              <a:gd name="connsiteX45" fmla="*/ 399837 w 975457"/>
              <a:gd name="connsiteY45" fmla="*/ 434622 h 748475"/>
              <a:gd name="connsiteX46" fmla="*/ 448108 w 975457"/>
              <a:gd name="connsiteY46" fmla="*/ 482893 h 748475"/>
              <a:gd name="connsiteX47" fmla="*/ 399837 w 975457"/>
              <a:gd name="connsiteY47" fmla="*/ 531164 h 748475"/>
              <a:gd name="connsiteX48" fmla="*/ 351566 w 975457"/>
              <a:gd name="connsiteY48" fmla="*/ 482893 h 748475"/>
              <a:gd name="connsiteX49" fmla="*/ 399837 w 975457"/>
              <a:gd name="connsiteY49" fmla="*/ 434622 h 748475"/>
              <a:gd name="connsiteX50" fmla="*/ 224054 w 975457"/>
              <a:gd name="connsiteY50" fmla="*/ 434622 h 748475"/>
              <a:gd name="connsiteX51" fmla="*/ 272325 w 975457"/>
              <a:gd name="connsiteY51" fmla="*/ 482893 h 748475"/>
              <a:gd name="connsiteX52" fmla="*/ 224054 w 975457"/>
              <a:gd name="connsiteY52" fmla="*/ 531164 h 748475"/>
              <a:gd name="connsiteX53" fmla="*/ 175783 w 975457"/>
              <a:gd name="connsiteY53" fmla="*/ 482893 h 748475"/>
              <a:gd name="connsiteX54" fmla="*/ 224054 w 975457"/>
              <a:gd name="connsiteY54" fmla="*/ 434622 h 748475"/>
              <a:gd name="connsiteX55" fmla="*/ 48271 w 975457"/>
              <a:gd name="connsiteY55" fmla="*/ 434622 h 748475"/>
              <a:gd name="connsiteX56" fmla="*/ 96542 w 975457"/>
              <a:gd name="connsiteY56" fmla="*/ 482893 h 748475"/>
              <a:gd name="connsiteX57" fmla="*/ 48271 w 975457"/>
              <a:gd name="connsiteY57" fmla="*/ 531164 h 748475"/>
              <a:gd name="connsiteX58" fmla="*/ 0 w 975457"/>
              <a:gd name="connsiteY58" fmla="*/ 482893 h 748475"/>
              <a:gd name="connsiteX59" fmla="*/ 48271 w 975457"/>
              <a:gd name="connsiteY59" fmla="*/ 434622 h 748475"/>
              <a:gd name="connsiteX60" fmla="*/ 927186 w 975457"/>
              <a:gd name="connsiteY60" fmla="*/ 217311 h 748475"/>
              <a:gd name="connsiteX61" fmla="*/ 975457 w 975457"/>
              <a:gd name="connsiteY61" fmla="*/ 265582 h 748475"/>
              <a:gd name="connsiteX62" fmla="*/ 927186 w 975457"/>
              <a:gd name="connsiteY62" fmla="*/ 313853 h 748475"/>
              <a:gd name="connsiteX63" fmla="*/ 878915 w 975457"/>
              <a:gd name="connsiteY63" fmla="*/ 265582 h 748475"/>
              <a:gd name="connsiteX64" fmla="*/ 927186 w 975457"/>
              <a:gd name="connsiteY64" fmla="*/ 217311 h 748475"/>
              <a:gd name="connsiteX65" fmla="*/ 751403 w 975457"/>
              <a:gd name="connsiteY65" fmla="*/ 217311 h 748475"/>
              <a:gd name="connsiteX66" fmla="*/ 799674 w 975457"/>
              <a:gd name="connsiteY66" fmla="*/ 265582 h 748475"/>
              <a:gd name="connsiteX67" fmla="*/ 751403 w 975457"/>
              <a:gd name="connsiteY67" fmla="*/ 313853 h 748475"/>
              <a:gd name="connsiteX68" fmla="*/ 703132 w 975457"/>
              <a:gd name="connsiteY68" fmla="*/ 265582 h 748475"/>
              <a:gd name="connsiteX69" fmla="*/ 751403 w 975457"/>
              <a:gd name="connsiteY69" fmla="*/ 217311 h 748475"/>
              <a:gd name="connsiteX70" fmla="*/ 575620 w 975457"/>
              <a:gd name="connsiteY70" fmla="*/ 217311 h 748475"/>
              <a:gd name="connsiteX71" fmla="*/ 623891 w 975457"/>
              <a:gd name="connsiteY71" fmla="*/ 265582 h 748475"/>
              <a:gd name="connsiteX72" fmla="*/ 575620 w 975457"/>
              <a:gd name="connsiteY72" fmla="*/ 313853 h 748475"/>
              <a:gd name="connsiteX73" fmla="*/ 527349 w 975457"/>
              <a:gd name="connsiteY73" fmla="*/ 265582 h 748475"/>
              <a:gd name="connsiteX74" fmla="*/ 575620 w 975457"/>
              <a:gd name="connsiteY74" fmla="*/ 217311 h 748475"/>
              <a:gd name="connsiteX75" fmla="*/ 399837 w 975457"/>
              <a:gd name="connsiteY75" fmla="*/ 217311 h 748475"/>
              <a:gd name="connsiteX76" fmla="*/ 448108 w 975457"/>
              <a:gd name="connsiteY76" fmla="*/ 265582 h 748475"/>
              <a:gd name="connsiteX77" fmla="*/ 399837 w 975457"/>
              <a:gd name="connsiteY77" fmla="*/ 313853 h 748475"/>
              <a:gd name="connsiteX78" fmla="*/ 351566 w 975457"/>
              <a:gd name="connsiteY78" fmla="*/ 265582 h 748475"/>
              <a:gd name="connsiteX79" fmla="*/ 399837 w 975457"/>
              <a:gd name="connsiteY79" fmla="*/ 217311 h 748475"/>
              <a:gd name="connsiteX80" fmla="*/ 224054 w 975457"/>
              <a:gd name="connsiteY80" fmla="*/ 217311 h 748475"/>
              <a:gd name="connsiteX81" fmla="*/ 272325 w 975457"/>
              <a:gd name="connsiteY81" fmla="*/ 265582 h 748475"/>
              <a:gd name="connsiteX82" fmla="*/ 224054 w 975457"/>
              <a:gd name="connsiteY82" fmla="*/ 313853 h 748475"/>
              <a:gd name="connsiteX83" fmla="*/ 175783 w 975457"/>
              <a:gd name="connsiteY83" fmla="*/ 265582 h 748475"/>
              <a:gd name="connsiteX84" fmla="*/ 224054 w 975457"/>
              <a:gd name="connsiteY84" fmla="*/ 217311 h 748475"/>
              <a:gd name="connsiteX85" fmla="*/ 48271 w 975457"/>
              <a:gd name="connsiteY85" fmla="*/ 217311 h 748475"/>
              <a:gd name="connsiteX86" fmla="*/ 96542 w 975457"/>
              <a:gd name="connsiteY86" fmla="*/ 265582 h 748475"/>
              <a:gd name="connsiteX87" fmla="*/ 48271 w 975457"/>
              <a:gd name="connsiteY87" fmla="*/ 313853 h 748475"/>
              <a:gd name="connsiteX88" fmla="*/ 0 w 975457"/>
              <a:gd name="connsiteY88" fmla="*/ 265582 h 748475"/>
              <a:gd name="connsiteX89" fmla="*/ 48271 w 975457"/>
              <a:gd name="connsiteY89" fmla="*/ 217311 h 748475"/>
              <a:gd name="connsiteX90" fmla="*/ 927186 w 975457"/>
              <a:gd name="connsiteY90" fmla="*/ 0 h 748475"/>
              <a:gd name="connsiteX91" fmla="*/ 975457 w 975457"/>
              <a:gd name="connsiteY91" fmla="*/ 48271 h 748475"/>
              <a:gd name="connsiteX92" fmla="*/ 927186 w 975457"/>
              <a:gd name="connsiteY92" fmla="*/ 96542 h 748475"/>
              <a:gd name="connsiteX93" fmla="*/ 878915 w 975457"/>
              <a:gd name="connsiteY93" fmla="*/ 48271 h 748475"/>
              <a:gd name="connsiteX94" fmla="*/ 927186 w 975457"/>
              <a:gd name="connsiteY94" fmla="*/ 0 h 748475"/>
              <a:gd name="connsiteX95" fmla="*/ 751403 w 975457"/>
              <a:gd name="connsiteY95" fmla="*/ 0 h 748475"/>
              <a:gd name="connsiteX96" fmla="*/ 799674 w 975457"/>
              <a:gd name="connsiteY96" fmla="*/ 48271 h 748475"/>
              <a:gd name="connsiteX97" fmla="*/ 751403 w 975457"/>
              <a:gd name="connsiteY97" fmla="*/ 96542 h 748475"/>
              <a:gd name="connsiteX98" fmla="*/ 703132 w 975457"/>
              <a:gd name="connsiteY98" fmla="*/ 48271 h 748475"/>
              <a:gd name="connsiteX99" fmla="*/ 751403 w 975457"/>
              <a:gd name="connsiteY99" fmla="*/ 0 h 748475"/>
              <a:gd name="connsiteX100" fmla="*/ 575620 w 975457"/>
              <a:gd name="connsiteY100" fmla="*/ 0 h 748475"/>
              <a:gd name="connsiteX101" fmla="*/ 623891 w 975457"/>
              <a:gd name="connsiteY101" fmla="*/ 48271 h 748475"/>
              <a:gd name="connsiteX102" fmla="*/ 575620 w 975457"/>
              <a:gd name="connsiteY102" fmla="*/ 96542 h 748475"/>
              <a:gd name="connsiteX103" fmla="*/ 527349 w 975457"/>
              <a:gd name="connsiteY103" fmla="*/ 48271 h 748475"/>
              <a:gd name="connsiteX104" fmla="*/ 575620 w 975457"/>
              <a:gd name="connsiteY104" fmla="*/ 0 h 748475"/>
              <a:gd name="connsiteX105" fmla="*/ 399837 w 975457"/>
              <a:gd name="connsiteY105" fmla="*/ 0 h 748475"/>
              <a:gd name="connsiteX106" fmla="*/ 448108 w 975457"/>
              <a:gd name="connsiteY106" fmla="*/ 48271 h 748475"/>
              <a:gd name="connsiteX107" fmla="*/ 399837 w 975457"/>
              <a:gd name="connsiteY107" fmla="*/ 96542 h 748475"/>
              <a:gd name="connsiteX108" fmla="*/ 351566 w 975457"/>
              <a:gd name="connsiteY108" fmla="*/ 48271 h 748475"/>
              <a:gd name="connsiteX109" fmla="*/ 399837 w 975457"/>
              <a:gd name="connsiteY109" fmla="*/ 0 h 748475"/>
              <a:gd name="connsiteX110" fmla="*/ 224054 w 975457"/>
              <a:gd name="connsiteY110" fmla="*/ 0 h 748475"/>
              <a:gd name="connsiteX111" fmla="*/ 272325 w 975457"/>
              <a:gd name="connsiteY111" fmla="*/ 48271 h 748475"/>
              <a:gd name="connsiteX112" fmla="*/ 224054 w 975457"/>
              <a:gd name="connsiteY112" fmla="*/ 96542 h 748475"/>
              <a:gd name="connsiteX113" fmla="*/ 175783 w 975457"/>
              <a:gd name="connsiteY113" fmla="*/ 48271 h 748475"/>
              <a:gd name="connsiteX114" fmla="*/ 224054 w 975457"/>
              <a:gd name="connsiteY114" fmla="*/ 0 h 748475"/>
              <a:gd name="connsiteX115" fmla="*/ 48271 w 975457"/>
              <a:gd name="connsiteY115" fmla="*/ 0 h 748475"/>
              <a:gd name="connsiteX116" fmla="*/ 96542 w 975457"/>
              <a:gd name="connsiteY116" fmla="*/ 48271 h 748475"/>
              <a:gd name="connsiteX117" fmla="*/ 48271 w 975457"/>
              <a:gd name="connsiteY117" fmla="*/ 96542 h 748475"/>
              <a:gd name="connsiteX118" fmla="*/ 0 w 975457"/>
              <a:gd name="connsiteY118" fmla="*/ 48271 h 748475"/>
              <a:gd name="connsiteX119" fmla="*/ 48271 w 975457"/>
              <a:gd name="connsiteY119" fmla="*/ 0 h 748475"/>
            </a:gdLst>
            <a:ahLst/>
            <a:cxnLst/>
            <a:rect l="l" t="t" r="r" b="b"/>
            <a:pathLst>
              <a:path w="975457" h="748475">
                <a:moveTo>
                  <a:pt x="927186" y="651933"/>
                </a:moveTo>
                <a:cubicBezTo>
                  <a:pt x="953845" y="651933"/>
                  <a:pt x="975457" y="673545"/>
                  <a:pt x="975457" y="700204"/>
                </a:cubicBezTo>
                <a:cubicBezTo>
                  <a:pt x="975457" y="726863"/>
                  <a:pt x="953845" y="748475"/>
                  <a:pt x="927186" y="748475"/>
                </a:cubicBezTo>
                <a:cubicBezTo>
                  <a:pt x="900527" y="748475"/>
                  <a:pt x="878915" y="726863"/>
                  <a:pt x="878915" y="700204"/>
                </a:cubicBezTo>
                <a:cubicBezTo>
                  <a:pt x="878915" y="673545"/>
                  <a:pt x="900527" y="651933"/>
                  <a:pt x="927186" y="651933"/>
                </a:cubicBezTo>
                <a:close/>
                <a:moveTo>
                  <a:pt x="751403" y="651933"/>
                </a:moveTo>
                <a:cubicBezTo>
                  <a:pt x="778062" y="651933"/>
                  <a:pt x="799674" y="673545"/>
                  <a:pt x="799674" y="700204"/>
                </a:cubicBezTo>
                <a:cubicBezTo>
                  <a:pt x="799674" y="726863"/>
                  <a:pt x="778062" y="748475"/>
                  <a:pt x="751403" y="748475"/>
                </a:cubicBezTo>
                <a:cubicBezTo>
                  <a:pt x="724744" y="748475"/>
                  <a:pt x="703132" y="726863"/>
                  <a:pt x="703132" y="700204"/>
                </a:cubicBezTo>
                <a:cubicBezTo>
                  <a:pt x="703132" y="673545"/>
                  <a:pt x="724744" y="651933"/>
                  <a:pt x="751403" y="651933"/>
                </a:cubicBezTo>
                <a:close/>
                <a:moveTo>
                  <a:pt x="575620" y="651933"/>
                </a:moveTo>
                <a:cubicBezTo>
                  <a:pt x="602279" y="651933"/>
                  <a:pt x="623891" y="673545"/>
                  <a:pt x="623891" y="700204"/>
                </a:cubicBezTo>
                <a:cubicBezTo>
                  <a:pt x="623891" y="726863"/>
                  <a:pt x="602279" y="748475"/>
                  <a:pt x="575620" y="748475"/>
                </a:cubicBezTo>
                <a:cubicBezTo>
                  <a:pt x="548961" y="748475"/>
                  <a:pt x="527349" y="726863"/>
                  <a:pt x="527349" y="700204"/>
                </a:cubicBezTo>
                <a:cubicBezTo>
                  <a:pt x="527349" y="673545"/>
                  <a:pt x="548961" y="651933"/>
                  <a:pt x="575620" y="651933"/>
                </a:cubicBezTo>
                <a:close/>
                <a:moveTo>
                  <a:pt x="399837" y="651933"/>
                </a:moveTo>
                <a:cubicBezTo>
                  <a:pt x="426496" y="651933"/>
                  <a:pt x="448108" y="673545"/>
                  <a:pt x="448108" y="700204"/>
                </a:cubicBezTo>
                <a:cubicBezTo>
                  <a:pt x="448108" y="726863"/>
                  <a:pt x="426496" y="748475"/>
                  <a:pt x="399837" y="748475"/>
                </a:cubicBezTo>
                <a:cubicBezTo>
                  <a:pt x="373178" y="748475"/>
                  <a:pt x="351566" y="726863"/>
                  <a:pt x="351566" y="700204"/>
                </a:cubicBezTo>
                <a:cubicBezTo>
                  <a:pt x="351566" y="673545"/>
                  <a:pt x="373178" y="651933"/>
                  <a:pt x="399837" y="651933"/>
                </a:cubicBezTo>
                <a:close/>
                <a:moveTo>
                  <a:pt x="224054" y="651933"/>
                </a:moveTo>
                <a:cubicBezTo>
                  <a:pt x="250713" y="651933"/>
                  <a:pt x="272325" y="673545"/>
                  <a:pt x="272325" y="700204"/>
                </a:cubicBezTo>
                <a:cubicBezTo>
                  <a:pt x="272325" y="726863"/>
                  <a:pt x="250713" y="748475"/>
                  <a:pt x="224054" y="748475"/>
                </a:cubicBezTo>
                <a:cubicBezTo>
                  <a:pt x="197395" y="748475"/>
                  <a:pt x="175783" y="726863"/>
                  <a:pt x="175783" y="700204"/>
                </a:cubicBezTo>
                <a:cubicBezTo>
                  <a:pt x="175783" y="673545"/>
                  <a:pt x="197395" y="651933"/>
                  <a:pt x="224054" y="651933"/>
                </a:cubicBezTo>
                <a:close/>
                <a:moveTo>
                  <a:pt x="48271" y="651933"/>
                </a:moveTo>
                <a:cubicBezTo>
                  <a:pt x="74930" y="651933"/>
                  <a:pt x="96542" y="673545"/>
                  <a:pt x="96542" y="700204"/>
                </a:cubicBezTo>
                <a:cubicBezTo>
                  <a:pt x="96542" y="726863"/>
                  <a:pt x="74930" y="748475"/>
                  <a:pt x="48271" y="748475"/>
                </a:cubicBezTo>
                <a:cubicBezTo>
                  <a:pt x="21612" y="748475"/>
                  <a:pt x="0" y="726863"/>
                  <a:pt x="0" y="700204"/>
                </a:cubicBezTo>
                <a:cubicBezTo>
                  <a:pt x="0" y="673545"/>
                  <a:pt x="21612" y="651933"/>
                  <a:pt x="48271" y="651933"/>
                </a:cubicBezTo>
                <a:close/>
                <a:moveTo>
                  <a:pt x="927186" y="434622"/>
                </a:moveTo>
                <a:cubicBezTo>
                  <a:pt x="953845" y="434622"/>
                  <a:pt x="975457" y="456234"/>
                  <a:pt x="975457" y="482893"/>
                </a:cubicBezTo>
                <a:cubicBezTo>
                  <a:pt x="975457" y="509552"/>
                  <a:pt x="953845" y="531164"/>
                  <a:pt x="927186" y="531164"/>
                </a:cubicBezTo>
                <a:cubicBezTo>
                  <a:pt x="900527" y="531164"/>
                  <a:pt x="878915" y="509552"/>
                  <a:pt x="878915" y="482893"/>
                </a:cubicBezTo>
                <a:cubicBezTo>
                  <a:pt x="878915" y="456234"/>
                  <a:pt x="900527" y="434622"/>
                  <a:pt x="927186" y="434622"/>
                </a:cubicBezTo>
                <a:close/>
                <a:moveTo>
                  <a:pt x="751403" y="434622"/>
                </a:moveTo>
                <a:cubicBezTo>
                  <a:pt x="778062" y="434622"/>
                  <a:pt x="799674" y="456234"/>
                  <a:pt x="799674" y="482893"/>
                </a:cubicBezTo>
                <a:cubicBezTo>
                  <a:pt x="799674" y="509552"/>
                  <a:pt x="778062" y="531164"/>
                  <a:pt x="751403" y="531164"/>
                </a:cubicBezTo>
                <a:cubicBezTo>
                  <a:pt x="724744" y="531164"/>
                  <a:pt x="703132" y="509552"/>
                  <a:pt x="703132" y="482893"/>
                </a:cubicBezTo>
                <a:cubicBezTo>
                  <a:pt x="703132" y="456234"/>
                  <a:pt x="724744" y="434622"/>
                  <a:pt x="751403" y="434622"/>
                </a:cubicBezTo>
                <a:close/>
                <a:moveTo>
                  <a:pt x="575620" y="434622"/>
                </a:moveTo>
                <a:cubicBezTo>
                  <a:pt x="602279" y="434622"/>
                  <a:pt x="623891" y="456234"/>
                  <a:pt x="623891" y="482893"/>
                </a:cubicBezTo>
                <a:cubicBezTo>
                  <a:pt x="623891" y="509552"/>
                  <a:pt x="602279" y="531164"/>
                  <a:pt x="575620" y="531164"/>
                </a:cubicBezTo>
                <a:cubicBezTo>
                  <a:pt x="548961" y="531164"/>
                  <a:pt x="527349" y="509552"/>
                  <a:pt x="527349" y="482893"/>
                </a:cubicBezTo>
                <a:cubicBezTo>
                  <a:pt x="527349" y="456234"/>
                  <a:pt x="548961" y="434622"/>
                  <a:pt x="575620" y="434622"/>
                </a:cubicBezTo>
                <a:close/>
                <a:moveTo>
                  <a:pt x="399837" y="434622"/>
                </a:moveTo>
                <a:cubicBezTo>
                  <a:pt x="426496" y="434622"/>
                  <a:pt x="448108" y="456234"/>
                  <a:pt x="448108" y="482893"/>
                </a:cubicBezTo>
                <a:cubicBezTo>
                  <a:pt x="448108" y="509552"/>
                  <a:pt x="426496" y="531164"/>
                  <a:pt x="399837" y="531164"/>
                </a:cubicBezTo>
                <a:cubicBezTo>
                  <a:pt x="373178" y="531164"/>
                  <a:pt x="351566" y="509552"/>
                  <a:pt x="351566" y="482893"/>
                </a:cubicBezTo>
                <a:cubicBezTo>
                  <a:pt x="351566" y="456234"/>
                  <a:pt x="373178" y="434622"/>
                  <a:pt x="399837" y="434622"/>
                </a:cubicBezTo>
                <a:close/>
                <a:moveTo>
                  <a:pt x="224054" y="434622"/>
                </a:moveTo>
                <a:cubicBezTo>
                  <a:pt x="250713" y="434622"/>
                  <a:pt x="272325" y="456234"/>
                  <a:pt x="272325" y="482893"/>
                </a:cubicBezTo>
                <a:cubicBezTo>
                  <a:pt x="272325" y="509552"/>
                  <a:pt x="250713" y="531164"/>
                  <a:pt x="224054" y="531164"/>
                </a:cubicBezTo>
                <a:cubicBezTo>
                  <a:pt x="197395" y="531164"/>
                  <a:pt x="175783" y="509552"/>
                  <a:pt x="175783" y="482893"/>
                </a:cubicBezTo>
                <a:cubicBezTo>
                  <a:pt x="175783" y="456234"/>
                  <a:pt x="197395" y="434622"/>
                  <a:pt x="224054" y="434622"/>
                </a:cubicBezTo>
                <a:close/>
                <a:moveTo>
                  <a:pt x="48271" y="434622"/>
                </a:moveTo>
                <a:cubicBezTo>
                  <a:pt x="74930" y="434622"/>
                  <a:pt x="96542" y="456234"/>
                  <a:pt x="96542" y="482893"/>
                </a:cubicBezTo>
                <a:cubicBezTo>
                  <a:pt x="96542" y="509552"/>
                  <a:pt x="74930" y="531164"/>
                  <a:pt x="48271" y="531164"/>
                </a:cubicBezTo>
                <a:cubicBezTo>
                  <a:pt x="21612" y="531164"/>
                  <a:pt x="0" y="509552"/>
                  <a:pt x="0" y="482893"/>
                </a:cubicBezTo>
                <a:cubicBezTo>
                  <a:pt x="0" y="456234"/>
                  <a:pt x="21612" y="434622"/>
                  <a:pt x="48271" y="434622"/>
                </a:cubicBezTo>
                <a:close/>
                <a:moveTo>
                  <a:pt x="927186" y="217311"/>
                </a:moveTo>
                <a:cubicBezTo>
                  <a:pt x="953845" y="217311"/>
                  <a:pt x="975457" y="238923"/>
                  <a:pt x="975457" y="265582"/>
                </a:cubicBezTo>
                <a:cubicBezTo>
                  <a:pt x="975457" y="292241"/>
                  <a:pt x="953845" y="313853"/>
                  <a:pt x="927186" y="313853"/>
                </a:cubicBezTo>
                <a:cubicBezTo>
                  <a:pt x="900527" y="313853"/>
                  <a:pt x="878915" y="292241"/>
                  <a:pt x="878915" y="265582"/>
                </a:cubicBezTo>
                <a:cubicBezTo>
                  <a:pt x="878915" y="238923"/>
                  <a:pt x="900527" y="217311"/>
                  <a:pt x="927186" y="217311"/>
                </a:cubicBezTo>
                <a:close/>
                <a:moveTo>
                  <a:pt x="751403" y="217311"/>
                </a:moveTo>
                <a:cubicBezTo>
                  <a:pt x="778062" y="217311"/>
                  <a:pt x="799674" y="238923"/>
                  <a:pt x="799674" y="265582"/>
                </a:cubicBezTo>
                <a:cubicBezTo>
                  <a:pt x="799674" y="292241"/>
                  <a:pt x="778062" y="313853"/>
                  <a:pt x="751403" y="313853"/>
                </a:cubicBezTo>
                <a:cubicBezTo>
                  <a:pt x="724744" y="313853"/>
                  <a:pt x="703132" y="292241"/>
                  <a:pt x="703132" y="265582"/>
                </a:cubicBezTo>
                <a:cubicBezTo>
                  <a:pt x="703132" y="238923"/>
                  <a:pt x="724744" y="217311"/>
                  <a:pt x="751403" y="217311"/>
                </a:cubicBezTo>
                <a:close/>
                <a:moveTo>
                  <a:pt x="575620" y="217311"/>
                </a:moveTo>
                <a:cubicBezTo>
                  <a:pt x="602279" y="217311"/>
                  <a:pt x="623891" y="238923"/>
                  <a:pt x="623891" y="265582"/>
                </a:cubicBezTo>
                <a:cubicBezTo>
                  <a:pt x="623891" y="292241"/>
                  <a:pt x="602279" y="313853"/>
                  <a:pt x="575620" y="313853"/>
                </a:cubicBezTo>
                <a:cubicBezTo>
                  <a:pt x="548961" y="313853"/>
                  <a:pt x="527349" y="292241"/>
                  <a:pt x="527349" y="265582"/>
                </a:cubicBezTo>
                <a:cubicBezTo>
                  <a:pt x="527349" y="238923"/>
                  <a:pt x="548961" y="217311"/>
                  <a:pt x="575620" y="217311"/>
                </a:cubicBezTo>
                <a:close/>
                <a:moveTo>
                  <a:pt x="399837" y="217311"/>
                </a:moveTo>
                <a:cubicBezTo>
                  <a:pt x="426496" y="217311"/>
                  <a:pt x="448108" y="238923"/>
                  <a:pt x="448108" y="265582"/>
                </a:cubicBezTo>
                <a:cubicBezTo>
                  <a:pt x="448108" y="292241"/>
                  <a:pt x="426496" y="313853"/>
                  <a:pt x="399837" y="313853"/>
                </a:cubicBezTo>
                <a:cubicBezTo>
                  <a:pt x="373178" y="313853"/>
                  <a:pt x="351566" y="292241"/>
                  <a:pt x="351566" y="265582"/>
                </a:cubicBezTo>
                <a:cubicBezTo>
                  <a:pt x="351566" y="238923"/>
                  <a:pt x="373178" y="217311"/>
                  <a:pt x="399837" y="217311"/>
                </a:cubicBezTo>
                <a:close/>
                <a:moveTo>
                  <a:pt x="224054" y="217311"/>
                </a:moveTo>
                <a:cubicBezTo>
                  <a:pt x="250713" y="217311"/>
                  <a:pt x="272325" y="238923"/>
                  <a:pt x="272325" y="265582"/>
                </a:cubicBezTo>
                <a:cubicBezTo>
                  <a:pt x="272325" y="292241"/>
                  <a:pt x="250713" y="313853"/>
                  <a:pt x="224054" y="313853"/>
                </a:cubicBezTo>
                <a:cubicBezTo>
                  <a:pt x="197395" y="313853"/>
                  <a:pt x="175783" y="292241"/>
                  <a:pt x="175783" y="265582"/>
                </a:cubicBezTo>
                <a:cubicBezTo>
                  <a:pt x="175783" y="238923"/>
                  <a:pt x="197395" y="217311"/>
                  <a:pt x="224054" y="217311"/>
                </a:cubicBezTo>
                <a:close/>
                <a:moveTo>
                  <a:pt x="48271" y="217311"/>
                </a:moveTo>
                <a:cubicBezTo>
                  <a:pt x="74930" y="217311"/>
                  <a:pt x="96542" y="238923"/>
                  <a:pt x="96542" y="265582"/>
                </a:cubicBezTo>
                <a:cubicBezTo>
                  <a:pt x="96542" y="292241"/>
                  <a:pt x="74930" y="313853"/>
                  <a:pt x="48271" y="313853"/>
                </a:cubicBezTo>
                <a:cubicBezTo>
                  <a:pt x="21612" y="313853"/>
                  <a:pt x="0" y="292241"/>
                  <a:pt x="0" y="265582"/>
                </a:cubicBezTo>
                <a:cubicBezTo>
                  <a:pt x="0" y="238923"/>
                  <a:pt x="21612" y="217311"/>
                  <a:pt x="48271" y="217311"/>
                </a:cubicBezTo>
                <a:close/>
                <a:moveTo>
                  <a:pt x="927186" y="0"/>
                </a:moveTo>
                <a:cubicBezTo>
                  <a:pt x="953845" y="0"/>
                  <a:pt x="975457" y="21612"/>
                  <a:pt x="975457" y="48271"/>
                </a:cubicBezTo>
                <a:cubicBezTo>
                  <a:pt x="975457" y="74930"/>
                  <a:pt x="953845" y="96542"/>
                  <a:pt x="927186" y="96542"/>
                </a:cubicBezTo>
                <a:cubicBezTo>
                  <a:pt x="900527" y="96542"/>
                  <a:pt x="878915" y="74930"/>
                  <a:pt x="878915" y="48271"/>
                </a:cubicBezTo>
                <a:cubicBezTo>
                  <a:pt x="878915" y="21612"/>
                  <a:pt x="900527" y="0"/>
                  <a:pt x="927186" y="0"/>
                </a:cubicBezTo>
                <a:close/>
                <a:moveTo>
                  <a:pt x="751403" y="0"/>
                </a:moveTo>
                <a:cubicBezTo>
                  <a:pt x="778062" y="0"/>
                  <a:pt x="799674" y="21612"/>
                  <a:pt x="799674" y="48271"/>
                </a:cubicBezTo>
                <a:cubicBezTo>
                  <a:pt x="799674" y="74930"/>
                  <a:pt x="778062" y="96542"/>
                  <a:pt x="751403" y="96542"/>
                </a:cubicBezTo>
                <a:cubicBezTo>
                  <a:pt x="724744" y="96542"/>
                  <a:pt x="703132" y="74930"/>
                  <a:pt x="703132" y="48271"/>
                </a:cubicBezTo>
                <a:cubicBezTo>
                  <a:pt x="703132" y="21612"/>
                  <a:pt x="724744" y="0"/>
                  <a:pt x="751403" y="0"/>
                </a:cubicBezTo>
                <a:close/>
                <a:moveTo>
                  <a:pt x="575620" y="0"/>
                </a:moveTo>
                <a:cubicBezTo>
                  <a:pt x="602279" y="0"/>
                  <a:pt x="623891" y="21612"/>
                  <a:pt x="623891" y="48271"/>
                </a:cubicBezTo>
                <a:cubicBezTo>
                  <a:pt x="623891" y="74930"/>
                  <a:pt x="602279" y="96542"/>
                  <a:pt x="575620" y="96542"/>
                </a:cubicBezTo>
                <a:cubicBezTo>
                  <a:pt x="548961" y="96542"/>
                  <a:pt x="527349" y="74930"/>
                  <a:pt x="527349" y="48271"/>
                </a:cubicBezTo>
                <a:cubicBezTo>
                  <a:pt x="527349" y="21612"/>
                  <a:pt x="548961" y="0"/>
                  <a:pt x="575620" y="0"/>
                </a:cubicBezTo>
                <a:close/>
                <a:moveTo>
                  <a:pt x="399837" y="0"/>
                </a:moveTo>
                <a:cubicBezTo>
                  <a:pt x="426496" y="0"/>
                  <a:pt x="448108" y="21612"/>
                  <a:pt x="448108" y="48271"/>
                </a:cubicBezTo>
                <a:cubicBezTo>
                  <a:pt x="448108" y="74930"/>
                  <a:pt x="426496" y="96542"/>
                  <a:pt x="399837" y="96542"/>
                </a:cubicBezTo>
                <a:cubicBezTo>
                  <a:pt x="373178" y="96542"/>
                  <a:pt x="351566" y="74930"/>
                  <a:pt x="351566" y="48271"/>
                </a:cubicBezTo>
                <a:cubicBezTo>
                  <a:pt x="351566" y="21612"/>
                  <a:pt x="373178" y="0"/>
                  <a:pt x="399837" y="0"/>
                </a:cubicBezTo>
                <a:close/>
                <a:moveTo>
                  <a:pt x="224054" y="0"/>
                </a:moveTo>
                <a:cubicBezTo>
                  <a:pt x="250713" y="0"/>
                  <a:pt x="272325" y="21612"/>
                  <a:pt x="272325" y="48271"/>
                </a:cubicBezTo>
                <a:cubicBezTo>
                  <a:pt x="272325" y="74930"/>
                  <a:pt x="250713" y="96542"/>
                  <a:pt x="224054" y="96542"/>
                </a:cubicBezTo>
                <a:cubicBezTo>
                  <a:pt x="197395" y="96542"/>
                  <a:pt x="175783" y="74930"/>
                  <a:pt x="175783" y="48271"/>
                </a:cubicBezTo>
                <a:cubicBezTo>
                  <a:pt x="175783" y="21612"/>
                  <a:pt x="197395" y="0"/>
                  <a:pt x="224054" y="0"/>
                </a:cubicBezTo>
                <a:close/>
                <a:moveTo>
                  <a:pt x="48271" y="0"/>
                </a:moveTo>
                <a:cubicBezTo>
                  <a:pt x="74930" y="0"/>
                  <a:pt x="96542" y="21612"/>
                  <a:pt x="96542" y="48271"/>
                </a:cubicBezTo>
                <a:cubicBezTo>
                  <a:pt x="96542" y="74930"/>
                  <a:pt x="74930" y="96542"/>
                  <a:pt x="48271" y="96542"/>
                </a:cubicBezTo>
                <a:cubicBezTo>
                  <a:pt x="21612" y="96542"/>
                  <a:pt x="0" y="74930"/>
                  <a:pt x="0" y="48271"/>
                </a:cubicBezTo>
                <a:cubicBezTo>
                  <a:pt x="0" y="21612"/>
                  <a:pt x="21612" y="0"/>
                  <a:pt x="48271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62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339857" y="330540"/>
            <a:ext cx="637933" cy="489490"/>
          </a:xfrm>
          <a:custGeom>
            <a:avLst/>
            <a:gdLst>
              <a:gd name="connsiteX0" fmla="*/ 927186 w 975457"/>
              <a:gd name="connsiteY0" fmla="*/ 651933 h 748475"/>
              <a:gd name="connsiteX1" fmla="*/ 975457 w 975457"/>
              <a:gd name="connsiteY1" fmla="*/ 700204 h 748475"/>
              <a:gd name="connsiteX2" fmla="*/ 927186 w 975457"/>
              <a:gd name="connsiteY2" fmla="*/ 748475 h 748475"/>
              <a:gd name="connsiteX3" fmla="*/ 878915 w 975457"/>
              <a:gd name="connsiteY3" fmla="*/ 700204 h 748475"/>
              <a:gd name="connsiteX4" fmla="*/ 927186 w 975457"/>
              <a:gd name="connsiteY4" fmla="*/ 651933 h 748475"/>
              <a:gd name="connsiteX5" fmla="*/ 751403 w 975457"/>
              <a:gd name="connsiteY5" fmla="*/ 651933 h 748475"/>
              <a:gd name="connsiteX6" fmla="*/ 799674 w 975457"/>
              <a:gd name="connsiteY6" fmla="*/ 700204 h 748475"/>
              <a:gd name="connsiteX7" fmla="*/ 751403 w 975457"/>
              <a:gd name="connsiteY7" fmla="*/ 748475 h 748475"/>
              <a:gd name="connsiteX8" fmla="*/ 703132 w 975457"/>
              <a:gd name="connsiteY8" fmla="*/ 700204 h 748475"/>
              <a:gd name="connsiteX9" fmla="*/ 751403 w 975457"/>
              <a:gd name="connsiteY9" fmla="*/ 651933 h 748475"/>
              <a:gd name="connsiteX10" fmla="*/ 575620 w 975457"/>
              <a:gd name="connsiteY10" fmla="*/ 651933 h 748475"/>
              <a:gd name="connsiteX11" fmla="*/ 623891 w 975457"/>
              <a:gd name="connsiteY11" fmla="*/ 700204 h 748475"/>
              <a:gd name="connsiteX12" fmla="*/ 575620 w 975457"/>
              <a:gd name="connsiteY12" fmla="*/ 748475 h 748475"/>
              <a:gd name="connsiteX13" fmla="*/ 527349 w 975457"/>
              <a:gd name="connsiteY13" fmla="*/ 700204 h 748475"/>
              <a:gd name="connsiteX14" fmla="*/ 575620 w 975457"/>
              <a:gd name="connsiteY14" fmla="*/ 651933 h 748475"/>
              <a:gd name="connsiteX15" fmla="*/ 399837 w 975457"/>
              <a:gd name="connsiteY15" fmla="*/ 651933 h 748475"/>
              <a:gd name="connsiteX16" fmla="*/ 448108 w 975457"/>
              <a:gd name="connsiteY16" fmla="*/ 700204 h 748475"/>
              <a:gd name="connsiteX17" fmla="*/ 399837 w 975457"/>
              <a:gd name="connsiteY17" fmla="*/ 748475 h 748475"/>
              <a:gd name="connsiteX18" fmla="*/ 351566 w 975457"/>
              <a:gd name="connsiteY18" fmla="*/ 700204 h 748475"/>
              <a:gd name="connsiteX19" fmla="*/ 399837 w 975457"/>
              <a:gd name="connsiteY19" fmla="*/ 651933 h 748475"/>
              <a:gd name="connsiteX20" fmla="*/ 224054 w 975457"/>
              <a:gd name="connsiteY20" fmla="*/ 651933 h 748475"/>
              <a:gd name="connsiteX21" fmla="*/ 272325 w 975457"/>
              <a:gd name="connsiteY21" fmla="*/ 700204 h 748475"/>
              <a:gd name="connsiteX22" fmla="*/ 224054 w 975457"/>
              <a:gd name="connsiteY22" fmla="*/ 748475 h 748475"/>
              <a:gd name="connsiteX23" fmla="*/ 175783 w 975457"/>
              <a:gd name="connsiteY23" fmla="*/ 700204 h 748475"/>
              <a:gd name="connsiteX24" fmla="*/ 224054 w 975457"/>
              <a:gd name="connsiteY24" fmla="*/ 651933 h 748475"/>
              <a:gd name="connsiteX25" fmla="*/ 48271 w 975457"/>
              <a:gd name="connsiteY25" fmla="*/ 651933 h 748475"/>
              <a:gd name="connsiteX26" fmla="*/ 96542 w 975457"/>
              <a:gd name="connsiteY26" fmla="*/ 700204 h 748475"/>
              <a:gd name="connsiteX27" fmla="*/ 48271 w 975457"/>
              <a:gd name="connsiteY27" fmla="*/ 748475 h 748475"/>
              <a:gd name="connsiteX28" fmla="*/ 0 w 975457"/>
              <a:gd name="connsiteY28" fmla="*/ 700204 h 748475"/>
              <a:gd name="connsiteX29" fmla="*/ 48271 w 975457"/>
              <a:gd name="connsiteY29" fmla="*/ 651933 h 748475"/>
              <a:gd name="connsiteX30" fmla="*/ 927186 w 975457"/>
              <a:gd name="connsiteY30" fmla="*/ 434622 h 748475"/>
              <a:gd name="connsiteX31" fmla="*/ 975457 w 975457"/>
              <a:gd name="connsiteY31" fmla="*/ 482893 h 748475"/>
              <a:gd name="connsiteX32" fmla="*/ 927186 w 975457"/>
              <a:gd name="connsiteY32" fmla="*/ 531164 h 748475"/>
              <a:gd name="connsiteX33" fmla="*/ 878915 w 975457"/>
              <a:gd name="connsiteY33" fmla="*/ 482893 h 748475"/>
              <a:gd name="connsiteX34" fmla="*/ 927186 w 975457"/>
              <a:gd name="connsiteY34" fmla="*/ 434622 h 748475"/>
              <a:gd name="connsiteX35" fmla="*/ 751403 w 975457"/>
              <a:gd name="connsiteY35" fmla="*/ 434622 h 748475"/>
              <a:gd name="connsiteX36" fmla="*/ 799674 w 975457"/>
              <a:gd name="connsiteY36" fmla="*/ 482893 h 748475"/>
              <a:gd name="connsiteX37" fmla="*/ 751403 w 975457"/>
              <a:gd name="connsiteY37" fmla="*/ 531164 h 748475"/>
              <a:gd name="connsiteX38" fmla="*/ 703132 w 975457"/>
              <a:gd name="connsiteY38" fmla="*/ 482893 h 748475"/>
              <a:gd name="connsiteX39" fmla="*/ 751403 w 975457"/>
              <a:gd name="connsiteY39" fmla="*/ 434622 h 748475"/>
              <a:gd name="connsiteX40" fmla="*/ 575620 w 975457"/>
              <a:gd name="connsiteY40" fmla="*/ 434622 h 748475"/>
              <a:gd name="connsiteX41" fmla="*/ 623891 w 975457"/>
              <a:gd name="connsiteY41" fmla="*/ 482893 h 748475"/>
              <a:gd name="connsiteX42" fmla="*/ 575620 w 975457"/>
              <a:gd name="connsiteY42" fmla="*/ 531164 h 748475"/>
              <a:gd name="connsiteX43" fmla="*/ 527349 w 975457"/>
              <a:gd name="connsiteY43" fmla="*/ 482893 h 748475"/>
              <a:gd name="connsiteX44" fmla="*/ 575620 w 975457"/>
              <a:gd name="connsiteY44" fmla="*/ 434622 h 748475"/>
              <a:gd name="connsiteX45" fmla="*/ 399837 w 975457"/>
              <a:gd name="connsiteY45" fmla="*/ 434622 h 748475"/>
              <a:gd name="connsiteX46" fmla="*/ 448108 w 975457"/>
              <a:gd name="connsiteY46" fmla="*/ 482893 h 748475"/>
              <a:gd name="connsiteX47" fmla="*/ 399837 w 975457"/>
              <a:gd name="connsiteY47" fmla="*/ 531164 h 748475"/>
              <a:gd name="connsiteX48" fmla="*/ 351566 w 975457"/>
              <a:gd name="connsiteY48" fmla="*/ 482893 h 748475"/>
              <a:gd name="connsiteX49" fmla="*/ 399837 w 975457"/>
              <a:gd name="connsiteY49" fmla="*/ 434622 h 748475"/>
              <a:gd name="connsiteX50" fmla="*/ 224054 w 975457"/>
              <a:gd name="connsiteY50" fmla="*/ 434622 h 748475"/>
              <a:gd name="connsiteX51" fmla="*/ 272325 w 975457"/>
              <a:gd name="connsiteY51" fmla="*/ 482893 h 748475"/>
              <a:gd name="connsiteX52" fmla="*/ 224054 w 975457"/>
              <a:gd name="connsiteY52" fmla="*/ 531164 h 748475"/>
              <a:gd name="connsiteX53" fmla="*/ 175783 w 975457"/>
              <a:gd name="connsiteY53" fmla="*/ 482893 h 748475"/>
              <a:gd name="connsiteX54" fmla="*/ 224054 w 975457"/>
              <a:gd name="connsiteY54" fmla="*/ 434622 h 748475"/>
              <a:gd name="connsiteX55" fmla="*/ 48271 w 975457"/>
              <a:gd name="connsiteY55" fmla="*/ 434622 h 748475"/>
              <a:gd name="connsiteX56" fmla="*/ 96542 w 975457"/>
              <a:gd name="connsiteY56" fmla="*/ 482893 h 748475"/>
              <a:gd name="connsiteX57" fmla="*/ 48271 w 975457"/>
              <a:gd name="connsiteY57" fmla="*/ 531164 h 748475"/>
              <a:gd name="connsiteX58" fmla="*/ 0 w 975457"/>
              <a:gd name="connsiteY58" fmla="*/ 482893 h 748475"/>
              <a:gd name="connsiteX59" fmla="*/ 48271 w 975457"/>
              <a:gd name="connsiteY59" fmla="*/ 434622 h 748475"/>
              <a:gd name="connsiteX60" fmla="*/ 927186 w 975457"/>
              <a:gd name="connsiteY60" fmla="*/ 217311 h 748475"/>
              <a:gd name="connsiteX61" fmla="*/ 975457 w 975457"/>
              <a:gd name="connsiteY61" fmla="*/ 265582 h 748475"/>
              <a:gd name="connsiteX62" fmla="*/ 927186 w 975457"/>
              <a:gd name="connsiteY62" fmla="*/ 313853 h 748475"/>
              <a:gd name="connsiteX63" fmla="*/ 878915 w 975457"/>
              <a:gd name="connsiteY63" fmla="*/ 265582 h 748475"/>
              <a:gd name="connsiteX64" fmla="*/ 927186 w 975457"/>
              <a:gd name="connsiteY64" fmla="*/ 217311 h 748475"/>
              <a:gd name="connsiteX65" fmla="*/ 751403 w 975457"/>
              <a:gd name="connsiteY65" fmla="*/ 217311 h 748475"/>
              <a:gd name="connsiteX66" fmla="*/ 799674 w 975457"/>
              <a:gd name="connsiteY66" fmla="*/ 265582 h 748475"/>
              <a:gd name="connsiteX67" fmla="*/ 751403 w 975457"/>
              <a:gd name="connsiteY67" fmla="*/ 313853 h 748475"/>
              <a:gd name="connsiteX68" fmla="*/ 703132 w 975457"/>
              <a:gd name="connsiteY68" fmla="*/ 265582 h 748475"/>
              <a:gd name="connsiteX69" fmla="*/ 751403 w 975457"/>
              <a:gd name="connsiteY69" fmla="*/ 217311 h 748475"/>
              <a:gd name="connsiteX70" fmla="*/ 575620 w 975457"/>
              <a:gd name="connsiteY70" fmla="*/ 217311 h 748475"/>
              <a:gd name="connsiteX71" fmla="*/ 623891 w 975457"/>
              <a:gd name="connsiteY71" fmla="*/ 265582 h 748475"/>
              <a:gd name="connsiteX72" fmla="*/ 575620 w 975457"/>
              <a:gd name="connsiteY72" fmla="*/ 313853 h 748475"/>
              <a:gd name="connsiteX73" fmla="*/ 527349 w 975457"/>
              <a:gd name="connsiteY73" fmla="*/ 265582 h 748475"/>
              <a:gd name="connsiteX74" fmla="*/ 575620 w 975457"/>
              <a:gd name="connsiteY74" fmla="*/ 217311 h 748475"/>
              <a:gd name="connsiteX75" fmla="*/ 399837 w 975457"/>
              <a:gd name="connsiteY75" fmla="*/ 217311 h 748475"/>
              <a:gd name="connsiteX76" fmla="*/ 448108 w 975457"/>
              <a:gd name="connsiteY76" fmla="*/ 265582 h 748475"/>
              <a:gd name="connsiteX77" fmla="*/ 399837 w 975457"/>
              <a:gd name="connsiteY77" fmla="*/ 313853 h 748475"/>
              <a:gd name="connsiteX78" fmla="*/ 351566 w 975457"/>
              <a:gd name="connsiteY78" fmla="*/ 265582 h 748475"/>
              <a:gd name="connsiteX79" fmla="*/ 399837 w 975457"/>
              <a:gd name="connsiteY79" fmla="*/ 217311 h 748475"/>
              <a:gd name="connsiteX80" fmla="*/ 224054 w 975457"/>
              <a:gd name="connsiteY80" fmla="*/ 217311 h 748475"/>
              <a:gd name="connsiteX81" fmla="*/ 272325 w 975457"/>
              <a:gd name="connsiteY81" fmla="*/ 265582 h 748475"/>
              <a:gd name="connsiteX82" fmla="*/ 224054 w 975457"/>
              <a:gd name="connsiteY82" fmla="*/ 313853 h 748475"/>
              <a:gd name="connsiteX83" fmla="*/ 175783 w 975457"/>
              <a:gd name="connsiteY83" fmla="*/ 265582 h 748475"/>
              <a:gd name="connsiteX84" fmla="*/ 224054 w 975457"/>
              <a:gd name="connsiteY84" fmla="*/ 217311 h 748475"/>
              <a:gd name="connsiteX85" fmla="*/ 48271 w 975457"/>
              <a:gd name="connsiteY85" fmla="*/ 217311 h 748475"/>
              <a:gd name="connsiteX86" fmla="*/ 96542 w 975457"/>
              <a:gd name="connsiteY86" fmla="*/ 265582 h 748475"/>
              <a:gd name="connsiteX87" fmla="*/ 48271 w 975457"/>
              <a:gd name="connsiteY87" fmla="*/ 313853 h 748475"/>
              <a:gd name="connsiteX88" fmla="*/ 0 w 975457"/>
              <a:gd name="connsiteY88" fmla="*/ 265582 h 748475"/>
              <a:gd name="connsiteX89" fmla="*/ 48271 w 975457"/>
              <a:gd name="connsiteY89" fmla="*/ 217311 h 748475"/>
              <a:gd name="connsiteX90" fmla="*/ 927186 w 975457"/>
              <a:gd name="connsiteY90" fmla="*/ 0 h 748475"/>
              <a:gd name="connsiteX91" fmla="*/ 975457 w 975457"/>
              <a:gd name="connsiteY91" fmla="*/ 48271 h 748475"/>
              <a:gd name="connsiteX92" fmla="*/ 927186 w 975457"/>
              <a:gd name="connsiteY92" fmla="*/ 96542 h 748475"/>
              <a:gd name="connsiteX93" fmla="*/ 878915 w 975457"/>
              <a:gd name="connsiteY93" fmla="*/ 48271 h 748475"/>
              <a:gd name="connsiteX94" fmla="*/ 927186 w 975457"/>
              <a:gd name="connsiteY94" fmla="*/ 0 h 748475"/>
              <a:gd name="connsiteX95" fmla="*/ 751403 w 975457"/>
              <a:gd name="connsiteY95" fmla="*/ 0 h 748475"/>
              <a:gd name="connsiteX96" fmla="*/ 799674 w 975457"/>
              <a:gd name="connsiteY96" fmla="*/ 48271 h 748475"/>
              <a:gd name="connsiteX97" fmla="*/ 751403 w 975457"/>
              <a:gd name="connsiteY97" fmla="*/ 96542 h 748475"/>
              <a:gd name="connsiteX98" fmla="*/ 703132 w 975457"/>
              <a:gd name="connsiteY98" fmla="*/ 48271 h 748475"/>
              <a:gd name="connsiteX99" fmla="*/ 751403 w 975457"/>
              <a:gd name="connsiteY99" fmla="*/ 0 h 748475"/>
              <a:gd name="connsiteX100" fmla="*/ 575620 w 975457"/>
              <a:gd name="connsiteY100" fmla="*/ 0 h 748475"/>
              <a:gd name="connsiteX101" fmla="*/ 623891 w 975457"/>
              <a:gd name="connsiteY101" fmla="*/ 48271 h 748475"/>
              <a:gd name="connsiteX102" fmla="*/ 575620 w 975457"/>
              <a:gd name="connsiteY102" fmla="*/ 96542 h 748475"/>
              <a:gd name="connsiteX103" fmla="*/ 527349 w 975457"/>
              <a:gd name="connsiteY103" fmla="*/ 48271 h 748475"/>
              <a:gd name="connsiteX104" fmla="*/ 575620 w 975457"/>
              <a:gd name="connsiteY104" fmla="*/ 0 h 748475"/>
              <a:gd name="connsiteX105" fmla="*/ 399837 w 975457"/>
              <a:gd name="connsiteY105" fmla="*/ 0 h 748475"/>
              <a:gd name="connsiteX106" fmla="*/ 448108 w 975457"/>
              <a:gd name="connsiteY106" fmla="*/ 48271 h 748475"/>
              <a:gd name="connsiteX107" fmla="*/ 399837 w 975457"/>
              <a:gd name="connsiteY107" fmla="*/ 96542 h 748475"/>
              <a:gd name="connsiteX108" fmla="*/ 351566 w 975457"/>
              <a:gd name="connsiteY108" fmla="*/ 48271 h 748475"/>
              <a:gd name="connsiteX109" fmla="*/ 399837 w 975457"/>
              <a:gd name="connsiteY109" fmla="*/ 0 h 748475"/>
              <a:gd name="connsiteX110" fmla="*/ 224054 w 975457"/>
              <a:gd name="connsiteY110" fmla="*/ 0 h 748475"/>
              <a:gd name="connsiteX111" fmla="*/ 272325 w 975457"/>
              <a:gd name="connsiteY111" fmla="*/ 48271 h 748475"/>
              <a:gd name="connsiteX112" fmla="*/ 224054 w 975457"/>
              <a:gd name="connsiteY112" fmla="*/ 96542 h 748475"/>
              <a:gd name="connsiteX113" fmla="*/ 175783 w 975457"/>
              <a:gd name="connsiteY113" fmla="*/ 48271 h 748475"/>
              <a:gd name="connsiteX114" fmla="*/ 224054 w 975457"/>
              <a:gd name="connsiteY114" fmla="*/ 0 h 748475"/>
              <a:gd name="connsiteX115" fmla="*/ 48271 w 975457"/>
              <a:gd name="connsiteY115" fmla="*/ 0 h 748475"/>
              <a:gd name="connsiteX116" fmla="*/ 96542 w 975457"/>
              <a:gd name="connsiteY116" fmla="*/ 48271 h 748475"/>
              <a:gd name="connsiteX117" fmla="*/ 48271 w 975457"/>
              <a:gd name="connsiteY117" fmla="*/ 96542 h 748475"/>
              <a:gd name="connsiteX118" fmla="*/ 0 w 975457"/>
              <a:gd name="connsiteY118" fmla="*/ 48271 h 748475"/>
              <a:gd name="connsiteX119" fmla="*/ 48271 w 975457"/>
              <a:gd name="connsiteY119" fmla="*/ 0 h 748475"/>
            </a:gdLst>
            <a:ahLst/>
            <a:cxnLst/>
            <a:rect l="l" t="t" r="r" b="b"/>
            <a:pathLst>
              <a:path w="975457" h="748475">
                <a:moveTo>
                  <a:pt x="927186" y="651933"/>
                </a:moveTo>
                <a:cubicBezTo>
                  <a:pt x="953845" y="651933"/>
                  <a:pt x="975457" y="673545"/>
                  <a:pt x="975457" y="700204"/>
                </a:cubicBezTo>
                <a:cubicBezTo>
                  <a:pt x="975457" y="726863"/>
                  <a:pt x="953845" y="748475"/>
                  <a:pt x="927186" y="748475"/>
                </a:cubicBezTo>
                <a:cubicBezTo>
                  <a:pt x="900527" y="748475"/>
                  <a:pt x="878915" y="726863"/>
                  <a:pt x="878915" y="700204"/>
                </a:cubicBezTo>
                <a:cubicBezTo>
                  <a:pt x="878915" y="673545"/>
                  <a:pt x="900527" y="651933"/>
                  <a:pt x="927186" y="651933"/>
                </a:cubicBezTo>
                <a:close/>
                <a:moveTo>
                  <a:pt x="751403" y="651933"/>
                </a:moveTo>
                <a:cubicBezTo>
                  <a:pt x="778062" y="651933"/>
                  <a:pt x="799674" y="673545"/>
                  <a:pt x="799674" y="700204"/>
                </a:cubicBezTo>
                <a:cubicBezTo>
                  <a:pt x="799674" y="726863"/>
                  <a:pt x="778062" y="748475"/>
                  <a:pt x="751403" y="748475"/>
                </a:cubicBezTo>
                <a:cubicBezTo>
                  <a:pt x="724744" y="748475"/>
                  <a:pt x="703132" y="726863"/>
                  <a:pt x="703132" y="700204"/>
                </a:cubicBezTo>
                <a:cubicBezTo>
                  <a:pt x="703132" y="673545"/>
                  <a:pt x="724744" y="651933"/>
                  <a:pt x="751403" y="651933"/>
                </a:cubicBezTo>
                <a:close/>
                <a:moveTo>
                  <a:pt x="575620" y="651933"/>
                </a:moveTo>
                <a:cubicBezTo>
                  <a:pt x="602279" y="651933"/>
                  <a:pt x="623891" y="673545"/>
                  <a:pt x="623891" y="700204"/>
                </a:cubicBezTo>
                <a:cubicBezTo>
                  <a:pt x="623891" y="726863"/>
                  <a:pt x="602279" y="748475"/>
                  <a:pt x="575620" y="748475"/>
                </a:cubicBezTo>
                <a:cubicBezTo>
                  <a:pt x="548961" y="748475"/>
                  <a:pt x="527349" y="726863"/>
                  <a:pt x="527349" y="700204"/>
                </a:cubicBezTo>
                <a:cubicBezTo>
                  <a:pt x="527349" y="673545"/>
                  <a:pt x="548961" y="651933"/>
                  <a:pt x="575620" y="651933"/>
                </a:cubicBezTo>
                <a:close/>
                <a:moveTo>
                  <a:pt x="399837" y="651933"/>
                </a:moveTo>
                <a:cubicBezTo>
                  <a:pt x="426496" y="651933"/>
                  <a:pt x="448108" y="673545"/>
                  <a:pt x="448108" y="700204"/>
                </a:cubicBezTo>
                <a:cubicBezTo>
                  <a:pt x="448108" y="726863"/>
                  <a:pt x="426496" y="748475"/>
                  <a:pt x="399837" y="748475"/>
                </a:cubicBezTo>
                <a:cubicBezTo>
                  <a:pt x="373178" y="748475"/>
                  <a:pt x="351566" y="726863"/>
                  <a:pt x="351566" y="700204"/>
                </a:cubicBezTo>
                <a:cubicBezTo>
                  <a:pt x="351566" y="673545"/>
                  <a:pt x="373178" y="651933"/>
                  <a:pt x="399837" y="651933"/>
                </a:cubicBezTo>
                <a:close/>
                <a:moveTo>
                  <a:pt x="224054" y="651933"/>
                </a:moveTo>
                <a:cubicBezTo>
                  <a:pt x="250713" y="651933"/>
                  <a:pt x="272325" y="673545"/>
                  <a:pt x="272325" y="700204"/>
                </a:cubicBezTo>
                <a:cubicBezTo>
                  <a:pt x="272325" y="726863"/>
                  <a:pt x="250713" y="748475"/>
                  <a:pt x="224054" y="748475"/>
                </a:cubicBezTo>
                <a:cubicBezTo>
                  <a:pt x="197395" y="748475"/>
                  <a:pt x="175783" y="726863"/>
                  <a:pt x="175783" y="700204"/>
                </a:cubicBezTo>
                <a:cubicBezTo>
                  <a:pt x="175783" y="673545"/>
                  <a:pt x="197395" y="651933"/>
                  <a:pt x="224054" y="651933"/>
                </a:cubicBezTo>
                <a:close/>
                <a:moveTo>
                  <a:pt x="48271" y="651933"/>
                </a:moveTo>
                <a:cubicBezTo>
                  <a:pt x="74930" y="651933"/>
                  <a:pt x="96542" y="673545"/>
                  <a:pt x="96542" y="700204"/>
                </a:cubicBezTo>
                <a:cubicBezTo>
                  <a:pt x="96542" y="726863"/>
                  <a:pt x="74930" y="748475"/>
                  <a:pt x="48271" y="748475"/>
                </a:cubicBezTo>
                <a:cubicBezTo>
                  <a:pt x="21612" y="748475"/>
                  <a:pt x="0" y="726863"/>
                  <a:pt x="0" y="700204"/>
                </a:cubicBezTo>
                <a:cubicBezTo>
                  <a:pt x="0" y="673545"/>
                  <a:pt x="21612" y="651933"/>
                  <a:pt x="48271" y="651933"/>
                </a:cubicBezTo>
                <a:close/>
                <a:moveTo>
                  <a:pt x="927186" y="434622"/>
                </a:moveTo>
                <a:cubicBezTo>
                  <a:pt x="953845" y="434622"/>
                  <a:pt x="975457" y="456234"/>
                  <a:pt x="975457" y="482893"/>
                </a:cubicBezTo>
                <a:cubicBezTo>
                  <a:pt x="975457" y="509552"/>
                  <a:pt x="953845" y="531164"/>
                  <a:pt x="927186" y="531164"/>
                </a:cubicBezTo>
                <a:cubicBezTo>
                  <a:pt x="900527" y="531164"/>
                  <a:pt x="878915" y="509552"/>
                  <a:pt x="878915" y="482893"/>
                </a:cubicBezTo>
                <a:cubicBezTo>
                  <a:pt x="878915" y="456234"/>
                  <a:pt x="900527" y="434622"/>
                  <a:pt x="927186" y="434622"/>
                </a:cubicBezTo>
                <a:close/>
                <a:moveTo>
                  <a:pt x="751403" y="434622"/>
                </a:moveTo>
                <a:cubicBezTo>
                  <a:pt x="778062" y="434622"/>
                  <a:pt x="799674" y="456234"/>
                  <a:pt x="799674" y="482893"/>
                </a:cubicBezTo>
                <a:cubicBezTo>
                  <a:pt x="799674" y="509552"/>
                  <a:pt x="778062" y="531164"/>
                  <a:pt x="751403" y="531164"/>
                </a:cubicBezTo>
                <a:cubicBezTo>
                  <a:pt x="724744" y="531164"/>
                  <a:pt x="703132" y="509552"/>
                  <a:pt x="703132" y="482893"/>
                </a:cubicBezTo>
                <a:cubicBezTo>
                  <a:pt x="703132" y="456234"/>
                  <a:pt x="724744" y="434622"/>
                  <a:pt x="751403" y="434622"/>
                </a:cubicBezTo>
                <a:close/>
                <a:moveTo>
                  <a:pt x="575620" y="434622"/>
                </a:moveTo>
                <a:cubicBezTo>
                  <a:pt x="602279" y="434622"/>
                  <a:pt x="623891" y="456234"/>
                  <a:pt x="623891" y="482893"/>
                </a:cubicBezTo>
                <a:cubicBezTo>
                  <a:pt x="623891" y="509552"/>
                  <a:pt x="602279" y="531164"/>
                  <a:pt x="575620" y="531164"/>
                </a:cubicBezTo>
                <a:cubicBezTo>
                  <a:pt x="548961" y="531164"/>
                  <a:pt x="527349" y="509552"/>
                  <a:pt x="527349" y="482893"/>
                </a:cubicBezTo>
                <a:cubicBezTo>
                  <a:pt x="527349" y="456234"/>
                  <a:pt x="548961" y="434622"/>
                  <a:pt x="575620" y="434622"/>
                </a:cubicBezTo>
                <a:close/>
                <a:moveTo>
                  <a:pt x="399837" y="434622"/>
                </a:moveTo>
                <a:cubicBezTo>
                  <a:pt x="426496" y="434622"/>
                  <a:pt x="448108" y="456234"/>
                  <a:pt x="448108" y="482893"/>
                </a:cubicBezTo>
                <a:cubicBezTo>
                  <a:pt x="448108" y="509552"/>
                  <a:pt x="426496" y="531164"/>
                  <a:pt x="399837" y="531164"/>
                </a:cubicBezTo>
                <a:cubicBezTo>
                  <a:pt x="373178" y="531164"/>
                  <a:pt x="351566" y="509552"/>
                  <a:pt x="351566" y="482893"/>
                </a:cubicBezTo>
                <a:cubicBezTo>
                  <a:pt x="351566" y="456234"/>
                  <a:pt x="373178" y="434622"/>
                  <a:pt x="399837" y="434622"/>
                </a:cubicBezTo>
                <a:close/>
                <a:moveTo>
                  <a:pt x="224054" y="434622"/>
                </a:moveTo>
                <a:cubicBezTo>
                  <a:pt x="250713" y="434622"/>
                  <a:pt x="272325" y="456234"/>
                  <a:pt x="272325" y="482893"/>
                </a:cubicBezTo>
                <a:cubicBezTo>
                  <a:pt x="272325" y="509552"/>
                  <a:pt x="250713" y="531164"/>
                  <a:pt x="224054" y="531164"/>
                </a:cubicBezTo>
                <a:cubicBezTo>
                  <a:pt x="197395" y="531164"/>
                  <a:pt x="175783" y="509552"/>
                  <a:pt x="175783" y="482893"/>
                </a:cubicBezTo>
                <a:cubicBezTo>
                  <a:pt x="175783" y="456234"/>
                  <a:pt x="197395" y="434622"/>
                  <a:pt x="224054" y="434622"/>
                </a:cubicBezTo>
                <a:close/>
                <a:moveTo>
                  <a:pt x="48271" y="434622"/>
                </a:moveTo>
                <a:cubicBezTo>
                  <a:pt x="74930" y="434622"/>
                  <a:pt x="96542" y="456234"/>
                  <a:pt x="96542" y="482893"/>
                </a:cubicBezTo>
                <a:cubicBezTo>
                  <a:pt x="96542" y="509552"/>
                  <a:pt x="74930" y="531164"/>
                  <a:pt x="48271" y="531164"/>
                </a:cubicBezTo>
                <a:cubicBezTo>
                  <a:pt x="21612" y="531164"/>
                  <a:pt x="0" y="509552"/>
                  <a:pt x="0" y="482893"/>
                </a:cubicBezTo>
                <a:cubicBezTo>
                  <a:pt x="0" y="456234"/>
                  <a:pt x="21612" y="434622"/>
                  <a:pt x="48271" y="434622"/>
                </a:cubicBezTo>
                <a:close/>
                <a:moveTo>
                  <a:pt x="927186" y="217311"/>
                </a:moveTo>
                <a:cubicBezTo>
                  <a:pt x="953845" y="217311"/>
                  <a:pt x="975457" y="238923"/>
                  <a:pt x="975457" y="265582"/>
                </a:cubicBezTo>
                <a:cubicBezTo>
                  <a:pt x="975457" y="292241"/>
                  <a:pt x="953845" y="313853"/>
                  <a:pt x="927186" y="313853"/>
                </a:cubicBezTo>
                <a:cubicBezTo>
                  <a:pt x="900527" y="313853"/>
                  <a:pt x="878915" y="292241"/>
                  <a:pt x="878915" y="265582"/>
                </a:cubicBezTo>
                <a:cubicBezTo>
                  <a:pt x="878915" y="238923"/>
                  <a:pt x="900527" y="217311"/>
                  <a:pt x="927186" y="217311"/>
                </a:cubicBezTo>
                <a:close/>
                <a:moveTo>
                  <a:pt x="751403" y="217311"/>
                </a:moveTo>
                <a:cubicBezTo>
                  <a:pt x="778062" y="217311"/>
                  <a:pt x="799674" y="238923"/>
                  <a:pt x="799674" y="265582"/>
                </a:cubicBezTo>
                <a:cubicBezTo>
                  <a:pt x="799674" y="292241"/>
                  <a:pt x="778062" y="313853"/>
                  <a:pt x="751403" y="313853"/>
                </a:cubicBezTo>
                <a:cubicBezTo>
                  <a:pt x="724744" y="313853"/>
                  <a:pt x="703132" y="292241"/>
                  <a:pt x="703132" y="265582"/>
                </a:cubicBezTo>
                <a:cubicBezTo>
                  <a:pt x="703132" y="238923"/>
                  <a:pt x="724744" y="217311"/>
                  <a:pt x="751403" y="217311"/>
                </a:cubicBezTo>
                <a:close/>
                <a:moveTo>
                  <a:pt x="575620" y="217311"/>
                </a:moveTo>
                <a:cubicBezTo>
                  <a:pt x="602279" y="217311"/>
                  <a:pt x="623891" y="238923"/>
                  <a:pt x="623891" y="265582"/>
                </a:cubicBezTo>
                <a:cubicBezTo>
                  <a:pt x="623891" y="292241"/>
                  <a:pt x="602279" y="313853"/>
                  <a:pt x="575620" y="313853"/>
                </a:cubicBezTo>
                <a:cubicBezTo>
                  <a:pt x="548961" y="313853"/>
                  <a:pt x="527349" y="292241"/>
                  <a:pt x="527349" y="265582"/>
                </a:cubicBezTo>
                <a:cubicBezTo>
                  <a:pt x="527349" y="238923"/>
                  <a:pt x="548961" y="217311"/>
                  <a:pt x="575620" y="217311"/>
                </a:cubicBezTo>
                <a:close/>
                <a:moveTo>
                  <a:pt x="399837" y="217311"/>
                </a:moveTo>
                <a:cubicBezTo>
                  <a:pt x="426496" y="217311"/>
                  <a:pt x="448108" y="238923"/>
                  <a:pt x="448108" y="265582"/>
                </a:cubicBezTo>
                <a:cubicBezTo>
                  <a:pt x="448108" y="292241"/>
                  <a:pt x="426496" y="313853"/>
                  <a:pt x="399837" y="313853"/>
                </a:cubicBezTo>
                <a:cubicBezTo>
                  <a:pt x="373178" y="313853"/>
                  <a:pt x="351566" y="292241"/>
                  <a:pt x="351566" y="265582"/>
                </a:cubicBezTo>
                <a:cubicBezTo>
                  <a:pt x="351566" y="238923"/>
                  <a:pt x="373178" y="217311"/>
                  <a:pt x="399837" y="217311"/>
                </a:cubicBezTo>
                <a:close/>
                <a:moveTo>
                  <a:pt x="224054" y="217311"/>
                </a:moveTo>
                <a:cubicBezTo>
                  <a:pt x="250713" y="217311"/>
                  <a:pt x="272325" y="238923"/>
                  <a:pt x="272325" y="265582"/>
                </a:cubicBezTo>
                <a:cubicBezTo>
                  <a:pt x="272325" y="292241"/>
                  <a:pt x="250713" y="313853"/>
                  <a:pt x="224054" y="313853"/>
                </a:cubicBezTo>
                <a:cubicBezTo>
                  <a:pt x="197395" y="313853"/>
                  <a:pt x="175783" y="292241"/>
                  <a:pt x="175783" y="265582"/>
                </a:cubicBezTo>
                <a:cubicBezTo>
                  <a:pt x="175783" y="238923"/>
                  <a:pt x="197395" y="217311"/>
                  <a:pt x="224054" y="217311"/>
                </a:cubicBezTo>
                <a:close/>
                <a:moveTo>
                  <a:pt x="48271" y="217311"/>
                </a:moveTo>
                <a:cubicBezTo>
                  <a:pt x="74930" y="217311"/>
                  <a:pt x="96542" y="238923"/>
                  <a:pt x="96542" y="265582"/>
                </a:cubicBezTo>
                <a:cubicBezTo>
                  <a:pt x="96542" y="292241"/>
                  <a:pt x="74930" y="313853"/>
                  <a:pt x="48271" y="313853"/>
                </a:cubicBezTo>
                <a:cubicBezTo>
                  <a:pt x="21612" y="313853"/>
                  <a:pt x="0" y="292241"/>
                  <a:pt x="0" y="265582"/>
                </a:cubicBezTo>
                <a:cubicBezTo>
                  <a:pt x="0" y="238923"/>
                  <a:pt x="21612" y="217311"/>
                  <a:pt x="48271" y="217311"/>
                </a:cubicBezTo>
                <a:close/>
                <a:moveTo>
                  <a:pt x="927186" y="0"/>
                </a:moveTo>
                <a:cubicBezTo>
                  <a:pt x="953845" y="0"/>
                  <a:pt x="975457" y="21612"/>
                  <a:pt x="975457" y="48271"/>
                </a:cubicBezTo>
                <a:cubicBezTo>
                  <a:pt x="975457" y="74930"/>
                  <a:pt x="953845" y="96542"/>
                  <a:pt x="927186" y="96542"/>
                </a:cubicBezTo>
                <a:cubicBezTo>
                  <a:pt x="900527" y="96542"/>
                  <a:pt x="878915" y="74930"/>
                  <a:pt x="878915" y="48271"/>
                </a:cubicBezTo>
                <a:cubicBezTo>
                  <a:pt x="878915" y="21612"/>
                  <a:pt x="900527" y="0"/>
                  <a:pt x="927186" y="0"/>
                </a:cubicBezTo>
                <a:close/>
                <a:moveTo>
                  <a:pt x="751403" y="0"/>
                </a:moveTo>
                <a:cubicBezTo>
                  <a:pt x="778062" y="0"/>
                  <a:pt x="799674" y="21612"/>
                  <a:pt x="799674" y="48271"/>
                </a:cubicBezTo>
                <a:cubicBezTo>
                  <a:pt x="799674" y="74930"/>
                  <a:pt x="778062" y="96542"/>
                  <a:pt x="751403" y="96542"/>
                </a:cubicBezTo>
                <a:cubicBezTo>
                  <a:pt x="724744" y="96542"/>
                  <a:pt x="703132" y="74930"/>
                  <a:pt x="703132" y="48271"/>
                </a:cubicBezTo>
                <a:cubicBezTo>
                  <a:pt x="703132" y="21612"/>
                  <a:pt x="724744" y="0"/>
                  <a:pt x="751403" y="0"/>
                </a:cubicBezTo>
                <a:close/>
                <a:moveTo>
                  <a:pt x="575620" y="0"/>
                </a:moveTo>
                <a:cubicBezTo>
                  <a:pt x="602279" y="0"/>
                  <a:pt x="623891" y="21612"/>
                  <a:pt x="623891" y="48271"/>
                </a:cubicBezTo>
                <a:cubicBezTo>
                  <a:pt x="623891" y="74930"/>
                  <a:pt x="602279" y="96542"/>
                  <a:pt x="575620" y="96542"/>
                </a:cubicBezTo>
                <a:cubicBezTo>
                  <a:pt x="548961" y="96542"/>
                  <a:pt x="527349" y="74930"/>
                  <a:pt x="527349" y="48271"/>
                </a:cubicBezTo>
                <a:cubicBezTo>
                  <a:pt x="527349" y="21612"/>
                  <a:pt x="548961" y="0"/>
                  <a:pt x="575620" y="0"/>
                </a:cubicBezTo>
                <a:close/>
                <a:moveTo>
                  <a:pt x="399837" y="0"/>
                </a:moveTo>
                <a:cubicBezTo>
                  <a:pt x="426496" y="0"/>
                  <a:pt x="448108" y="21612"/>
                  <a:pt x="448108" y="48271"/>
                </a:cubicBezTo>
                <a:cubicBezTo>
                  <a:pt x="448108" y="74930"/>
                  <a:pt x="426496" y="96542"/>
                  <a:pt x="399837" y="96542"/>
                </a:cubicBezTo>
                <a:cubicBezTo>
                  <a:pt x="373178" y="96542"/>
                  <a:pt x="351566" y="74930"/>
                  <a:pt x="351566" y="48271"/>
                </a:cubicBezTo>
                <a:cubicBezTo>
                  <a:pt x="351566" y="21612"/>
                  <a:pt x="373178" y="0"/>
                  <a:pt x="399837" y="0"/>
                </a:cubicBezTo>
                <a:close/>
                <a:moveTo>
                  <a:pt x="224054" y="0"/>
                </a:moveTo>
                <a:cubicBezTo>
                  <a:pt x="250713" y="0"/>
                  <a:pt x="272325" y="21612"/>
                  <a:pt x="272325" y="48271"/>
                </a:cubicBezTo>
                <a:cubicBezTo>
                  <a:pt x="272325" y="74930"/>
                  <a:pt x="250713" y="96542"/>
                  <a:pt x="224054" y="96542"/>
                </a:cubicBezTo>
                <a:cubicBezTo>
                  <a:pt x="197395" y="96542"/>
                  <a:pt x="175783" y="74930"/>
                  <a:pt x="175783" y="48271"/>
                </a:cubicBezTo>
                <a:cubicBezTo>
                  <a:pt x="175783" y="21612"/>
                  <a:pt x="197395" y="0"/>
                  <a:pt x="224054" y="0"/>
                </a:cubicBezTo>
                <a:close/>
                <a:moveTo>
                  <a:pt x="48271" y="0"/>
                </a:moveTo>
                <a:cubicBezTo>
                  <a:pt x="74930" y="0"/>
                  <a:pt x="96542" y="21612"/>
                  <a:pt x="96542" y="48271"/>
                </a:cubicBezTo>
                <a:cubicBezTo>
                  <a:pt x="96542" y="74930"/>
                  <a:pt x="74930" y="96542"/>
                  <a:pt x="48271" y="96542"/>
                </a:cubicBezTo>
                <a:cubicBezTo>
                  <a:pt x="21612" y="96542"/>
                  <a:pt x="0" y="74930"/>
                  <a:pt x="0" y="48271"/>
                </a:cubicBezTo>
                <a:cubicBezTo>
                  <a:pt x="0" y="21612"/>
                  <a:pt x="21612" y="0"/>
                  <a:pt x="48271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62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2765980" y="1176990"/>
            <a:ext cx="460635" cy="460635"/>
          </a:xfrm>
          <a:prstGeom prst="ellipse">
            <a:avLst/>
          </a:prstGeom>
          <a:solidFill>
            <a:schemeClr val="bg2">
              <a:alpha val="5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524996" y="1740969"/>
            <a:ext cx="291676" cy="291676"/>
          </a:xfrm>
          <a:prstGeom prst="ellipse">
            <a:avLst/>
          </a:prstGeom>
          <a:solidFill>
            <a:schemeClr val="accent1">
              <a:lumMod val="60000"/>
              <a:lumOff val="40000"/>
              <a:alpha val="5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5229284">
            <a:off x="-351935" y="642103"/>
            <a:ext cx="1433357" cy="801627"/>
          </a:xfrm>
          <a:custGeom>
            <a:avLst/>
            <a:gdLst>
              <a:gd name="connsiteX0" fmla="*/ 0 w 1433357"/>
              <a:gd name="connsiteY0" fmla="*/ 186745 h 801627"/>
              <a:gd name="connsiteX1" fmla="*/ 14676 w 1433357"/>
              <a:gd name="connsiteY1" fmla="*/ 114055 h 801627"/>
              <a:gd name="connsiteX2" fmla="*/ 186745 w 1433357"/>
              <a:gd name="connsiteY2" fmla="*/ 0 h 801627"/>
              <a:gd name="connsiteX3" fmla="*/ 341597 w 1433357"/>
              <a:gd name="connsiteY3" fmla="*/ 82334 h 801627"/>
              <a:gd name="connsiteX4" fmla="*/ 349312 w 1433357"/>
              <a:gd name="connsiteY4" fmla="*/ 96545 h 801627"/>
              <a:gd name="connsiteX5" fmla="*/ 357678 w 1433357"/>
              <a:gd name="connsiteY5" fmla="*/ 107576 h 801627"/>
              <a:gd name="connsiteX6" fmla="*/ 424263 w 1433357"/>
              <a:gd name="connsiteY6" fmla="*/ 186699 h 801627"/>
              <a:gd name="connsiteX7" fmla="*/ 1425802 w 1433357"/>
              <a:gd name="connsiteY7" fmla="*/ 800065 h 801627"/>
              <a:gd name="connsiteX8" fmla="*/ 1433357 w 1433357"/>
              <a:gd name="connsiteY8" fmla="*/ 801627 h 801627"/>
              <a:gd name="connsiteX9" fmla="*/ 493366 w 1433357"/>
              <a:gd name="connsiteY9" fmla="*/ 754909 h 801627"/>
              <a:gd name="connsiteX10" fmla="*/ 316350 w 1433357"/>
              <a:gd name="connsiteY10" fmla="*/ 607464 h 801627"/>
              <a:gd name="connsiteX11" fmla="*/ 145744 w 1433357"/>
              <a:gd name="connsiteY11" fmla="*/ 433373 h 801627"/>
              <a:gd name="connsiteX12" fmla="*/ 66828 w 1433357"/>
              <a:gd name="connsiteY12" fmla="*/ 339596 h 801627"/>
              <a:gd name="connsiteX13" fmla="*/ 37667 w 1433357"/>
              <a:gd name="connsiteY13" fmla="*/ 301152 h 801627"/>
              <a:gd name="connsiteX14" fmla="*/ 39097 w 1433357"/>
              <a:gd name="connsiteY14" fmla="*/ 299886 h 801627"/>
              <a:gd name="connsiteX15" fmla="*/ 31893 w 1433357"/>
              <a:gd name="connsiteY15" fmla="*/ 291156 h 801627"/>
              <a:gd name="connsiteX16" fmla="*/ 0 w 1433357"/>
              <a:gd name="connsiteY16" fmla="*/ 186745 h 801627"/>
            </a:gdLst>
            <a:ahLst/>
            <a:cxnLst/>
            <a:rect l="l" t="t" r="r" b="b"/>
            <a:pathLst>
              <a:path w="1433357" h="801627">
                <a:moveTo>
                  <a:pt x="0" y="186745"/>
                </a:moveTo>
                <a:cubicBezTo>
                  <a:pt x="0" y="160961"/>
                  <a:pt x="5226" y="136397"/>
                  <a:pt x="14676" y="114055"/>
                </a:cubicBezTo>
                <a:cubicBezTo>
                  <a:pt x="43025" y="47030"/>
                  <a:pt x="109393" y="0"/>
                  <a:pt x="186745" y="0"/>
                </a:cubicBezTo>
                <a:cubicBezTo>
                  <a:pt x="251206" y="0"/>
                  <a:pt x="308038" y="32659"/>
                  <a:pt x="341597" y="82334"/>
                </a:cubicBezTo>
                <a:lnTo>
                  <a:pt x="349312" y="96545"/>
                </a:lnTo>
                <a:lnTo>
                  <a:pt x="357678" y="107576"/>
                </a:lnTo>
                <a:cubicBezTo>
                  <a:pt x="379081" y="134359"/>
                  <a:pt x="401275" y="160744"/>
                  <a:pt x="424263" y="186699"/>
                </a:cubicBezTo>
                <a:cubicBezTo>
                  <a:pt x="700117" y="498165"/>
                  <a:pt x="1051068" y="703657"/>
                  <a:pt x="1425802" y="800065"/>
                </a:cubicBezTo>
                <a:lnTo>
                  <a:pt x="1433357" y="801627"/>
                </a:lnTo>
                <a:lnTo>
                  <a:pt x="493366" y="754909"/>
                </a:lnTo>
                <a:lnTo>
                  <a:pt x="316350" y="607464"/>
                </a:lnTo>
                <a:cubicBezTo>
                  <a:pt x="257197" y="552934"/>
                  <a:pt x="200234" y="494898"/>
                  <a:pt x="145744" y="433373"/>
                </a:cubicBezTo>
                <a:cubicBezTo>
                  <a:pt x="118498" y="402610"/>
                  <a:pt x="92193" y="371339"/>
                  <a:pt x="66828" y="339596"/>
                </a:cubicBezTo>
                <a:lnTo>
                  <a:pt x="37667" y="301152"/>
                </a:lnTo>
                <a:lnTo>
                  <a:pt x="39097" y="299886"/>
                </a:lnTo>
                <a:lnTo>
                  <a:pt x="31893" y="291156"/>
                </a:lnTo>
                <a:cubicBezTo>
                  <a:pt x="11757" y="261351"/>
                  <a:pt x="-1" y="225421"/>
                  <a:pt x="0" y="186745"/>
                </a:cubicBezTo>
                <a:close/>
              </a:path>
            </a:pathLst>
          </a:custGeom>
          <a:gradFill>
            <a:gsLst>
              <a:gs pos="12000">
                <a:schemeClr val="accent1">
                  <a:lumMod val="49000"/>
                  <a:lumOff val="51000"/>
                </a:schemeClr>
              </a:gs>
              <a:gs pos="79310">
                <a:schemeClr val="accent1">
                  <a:lumMod val="40000"/>
                  <a:lumOff val="60000"/>
                  <a:alpha val="72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2BBA216-382F-0031-0A46-E020B6EFF107}"/>
              </a:ext>
            </a:extLst>
          </p:cNvPr>
          <p:cNvGrpSpPr/>
          <p:nvPr/>
        </p:nvGrpSpPr>
        <p:grpSpPr>
          <a:xfrm>
            <a:off x="3440768" y="4070779"/>
            <a:ext cx="5668433" cy="357988"/>
            <a:chOff x="3596216" y="4687525"/>
            <a:chExt cx="5668433" cy="357988"/>
          </a:xfrm>
        </p:grpSpPr>
        <p:sp>
          <p:nvSpPr>
            <p:cNvPr id="25" name="标题 1"/>
            <p:cNvSpPr txBox="1"/>
            <p:nvPr/>
          </p:nvSpPr>
          <p:spPr>
            <a:xfrm>
              <a:off x="3596216" y="4687525"/>
              <a:ext cx="5319183" cy="357988"/>
            </a:xfrm>
            <a:prstGeom prst="roundRect">
              <a:avLst>
                <a:gd name="adj" fmla="val 20292"/>
              </a:avLst>
            </a:prstGeom>
            <a:solidFill>
              <a:schemeClr val="tx2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8" name="标题 1"/>
            <p:cNvSpPr txBox="1"/>
            <p:nvPr/>
          </p:nvSpPr>
          <p:spPr>
            <a:xfrm>
              <a:off x="3663215" y="4727205"/>
              <a:ext cx="318308" cy="318308"/>
            </a:xfrm>
            <a:prstGeom prst="ellipse">
              <a:avLst/>
            </a:prstGeom>
            <a:gradFill>
              <a:gsLst>
                <a:gs pos="10000">
                  <a:schemeClr val="accent2">
                    <a:lumMod val="90000"/>
                  </a:schemeClr>
                </a:gs>
                <a:gs pos="59000">
                  <a:schemeClr val="accent2">
                    <a:lumMod val="20000"/>
                    <a:lumOff val="80000"/>
                  </a:schemeClr>
                </a:gs>
                <a:gs pos="88000">
                  <a:schemeClr val="accent2">
                    <a:lumMod val="90000"/>
                  </a:schemeClr>
                </a:gs>
              </a:gsLst>
              <a:lin ang="2700000" scaled="0"/>
            </a:gradFill>
            <a:ln w="635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9" name="标题 1"/>
            <p:cNvSpPr txBox="1"/>
            <p:nvPr/>
          </p:nvSpPr>
          <p:spPr>
            <a:xfrm>
              <a:off x="3736215" y="4793033"/>
              <a:ext cx="172309" cy="186652"/>
            </a:xfrm>
            <a:custGeom>
              <a:avLst/>
              <a:gdLst>
                <a:gd name="connsiteX0" fmla="*/ 332293 w 664672"/>
                <a:gd name="connsiteY0" fmla="*/ 387672 h 720001"/>
                <a:gd name="connsiteX1" fmla="*/ 660804 w 664672"/>
                <a:gd name="connsiteY1" fmla="*/ 598902 h 720001"/>
                <a:gd name="connsiteX2" fmla="*/ 563560 w 664672"/>
                <a:gd name="connsiteY2" fmla="*/ 720001 h 720001"/>
                <a:gd name="connsiteX3" fmla="*/ 101112 w 664672"/>
                <a:gd name="connsiteY3" fmla="*/ 720001 h 720001"/>
                <a:gd name="connsiteX4" fmla="*/ 3868 w 664672"/>
                <a:gd name="connsiteY4" fmla="*/ 598902 h 720001"/>
                <a:gd name="connsiteX5" fmla="*/ 332293 w 664672"/>
                <a:gd name="connsiteY5" fmla="*/ 387672 h 720001"/>
                <a:gd name="connsiteX6" fmla="*/ 332293 w 664672"/>
                <a:gd name="connsiteY6" fmla="*/ 0 h 720001"/>
                <a:gd name="connsiteX7" fmla="*/ 509517 w 664672"/>
                <a:gd name="connsiteY7" fmla="*/ 177224 h 720001"/>
                <a:gd name="connsiteX8" fmla="*/ 332293 w 664672"/>
                <a:gd name="connsiteY8" fmla="*/ 354448 h 720001"/>
                <a:gd name="connsiteX9" fmla="*/ 155069 w 664672"/>
                <a:gd name="connsiteY9" fmla="*/ 177224 h 720001"/>
                <a:gd name="connsiteX10" fmla="*/ 332293 w 664672"/>
                <a:gd name="connsiteY10" fmla="*/ 0 h 720001"/>
              </a:gdLst>
              <a:ahLst/>
              <a:cxnLst/>
              <a:rect l="l" t="t" r="r" b="b"/>
              <a:pathLst>
                <a:path w="664672" h="720001">
                  <a:moveTo>
                    <a:pt x="332293" y="387672"/>
                  </a:moveTo>
                  <a:cubicBezTo>
                    <a:pt x="550549" y="387672"/>
                    <a:pt x="628448" y="491162"/>
                    <a:pt x="660804" y="598902"/>
                  </a:cubicBezTo>
                  <a:cubicBezTo>
                    <a:pt x="679021" y="659624"/>
                    <a:pt x="630616" y="720001"/>
                    <a:pt x="563560" y="720001"/>
                  </a:cubicBezTo>
                  <a:lnTo>
                    <a:pt x="101112" y="720001"/>
                  </a:lnTo>
                  <a:cubicBezTo>
                    <a:pt x="34057" y="720001"/>
                    <a:pt x="-14348" y="659624"/>
                    <a:pt x="3868" y="598902"/>
                  </a:cubicBezTo>
                  <a:cubicBezTo>
                    <a:pt x="36138" y="491162"/>
                    <a:pt x="114037" y="387672"/>
                    <a:pt x="332293" y="387672"/>
                  </a:cubicBezTo>
                  <a:close/>
                  <a:moveTo>
                    <a:pt x="332293" y="0"/>
                  </a:moveTo>
                  <a:cubicBezTo>
                    <a:pt x="430230" y="0"/>
                    <a:pt x="509604" y="79287"/>
                    <a:pt x="509517" y="177224"/>
                  </a:cubicBezTo>
                  <a:cubicBezTo>
                    <a:pt x="509517" y="275074"/>
                    <a:pt x="430144" y="354448"/>
                    <a:pt x="332293" y="354448"/>
                  </a:cubicBezTo>
                  <a:cubicBezTo>
                    <a:pt x="234442" y="354448"/>
                    <a:pt x="155069" y="275074"/>
                    <a:pt x="155069" y="177224"/>
                  </a:cubicBezTo>
                  <a:cubicBezTo>
                    <a:pt x="155069" y="79287"/>
                    <a:pt x="234442" y="0"/>
                    <a:pt x="332293" y="0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2" name="标题 1"/>
            <p:cNvSpPr txBox="1"/>
            <p:nvPr/>
          </p:nvSpPr>
          <p:spPr>
            <a:xfrm>
              <a:off x="5041436" y="4764918"/>
              <a:ext cx="4223213" cy="24219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l">
                <a:lnSpc>
                  <a:spcPct val="110000"/>
                </a:lnSpc>
              </a:pPr>
              <a:r>
                <a:rPr kumimoji="1" lang="zh-CN" altLang="en-US" sz="1700" dirty="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Source Han Sans"/>
                  <a:ea typeface="Source Han Sans"/>
                </a:rPr>
                <a:t>魏鹏超 鞠委晟 王广 王旭 陈大地 薛瑞民</a:t>
              </a:r>
              <a:endParaRPr kumimoji="1" lang="zh-CN" altLang="en-US" dirty="0"/>
            </a:p>
          </p:txBody>
        </p:sp>
        <p:sp>
          <p:nvSpPr>
            <p:cNvPr id="33" name="标题 1"/>
            <p:cNvSpPr txBox="1"/>
            <p:nvPr/>
          </p:nvSpPr>
          <p:spPr>
            <a:xfrm>
              <a:off x="4230615" y="4750187"/>
              <a:ext cx="917463" cy="28075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l">
                <a:lnSpc>
                  <a:spcPct val="110000"/>
                </a:lnSpc>
              </a:pPr>
              <a:r>
                <a:rPr kumimoji="1" lang="zh-CN" altLang="en-US" sz="1700" dirty="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Source Han Sans"/>
                  <a:ea typeface="Source Han Sans"/>
                  <a:cs typeface="Source Han Sans"/>
                </a:rPr>
                <a:t>答辩人</a:t>
              </a:r>
              <a:r>
                <a:rPr kumimoji="1" lang="en-US" altLang="zh-CN" sz="1700" dirty="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Source Han Sans"/>
                  <a:ea typeface="Source Han Sans"/>
                  <a:cs typeface="Source Han Sans"/>
                </a:rPr>
                <a:t>：</a:t>
              </a:r>
              <a:endParaRPr kumimoji="1" lang="zh-CN" altLang="en-US" dirty="0"/>
            </a:p>
          </p:txBody>
        </p:sp>
      </p:grpSp>
      <p:pic>
        <p:nvPicPr>
          <p:cNvPr id="37" name="图片 36">
            <a:extLst>
              <a:ext uri="{FF2B5EF4-FFF2-40B4-BE49-F238E27FC236}">
                <a16:creationId xmlns:a16="http://schemas.microsoft.com/office/drawing/2014/main" id="{9B0F7D6D-029E-C011-0939-3EE1A25E040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264650" y="44450"/>
            <a:ext cx="291465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-12700" y="-38100"/>
            <a:ext cx="12268200" cy="70104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33000">
                <a:schemeClr val="bg1">
                  <a:alpha val="100000"/>
                </a:schemeClr>
              </a:gs>
            </a:gsLst>
            <a:lin ang="16200000" scaled="0"/>
          </a:gra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 dirty="0"/>
          </a:p>
        </p:txBody>
      </p:sp>
      <p:sp>
        <p:nvSpPr>
          <p:cNvPr id="3" name="标题 1"/>
          <p:cNvSpPr txBox="1"/>
          <p:nvPr/>
        </p:nvSpPr>
        <p:spPr>
          <a:xfrm>
            <a:off x="698866" y="1745242"/>
            <a:ext cx="3406890" cy="3753260"/>
          </a:xfrm>
          <a:prstGeom prst="roundRect">
            <a:avLst>
              <a:gd name="adj" fmla="val 5836"/>
            </a:avLst>
          </a:prstGeom>
          <a:solidFill>
            <a:srgbClr val="FFFFFF">
              <a:alpha val="100000"/>
            </a:srgbClr>
          </a:solidFill>
          <a:ln cap="flat">
            <a:solidFill>
              <a:schemeClr val="accent1"/>
            </a:solidFill>
            <a:miter/>
          </a:ln>
          <a:effectLst>
            <a:outerShdw blurRad="261620" dist="143891" dir="5400000" sx="98000" sy="98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4183" tIns="47092" rIns="94183" bIns="47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0800000">
            <a:off x="454660" y="3258600"/>
            <a:ext cx="244205" cy="123659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073575" y="1837290"/>
            <a:ext cx="934236" cy="67741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400" dirty="0">
                <a:ln w="12700">
                  <a:noFill/>
                </a:ln>
                <a:solidFill>
                  <a:srgbClr val="C3DEFC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05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 rot="5400000">
            <a:off x="1792226" y="1188296"/>
            <a:ext cx="731756" cy="340688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66729" y="3394959"/>
            <a:ext cx="3071165" cy="1942574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主页报名主要分为三块：近期社团、热门社团以及普通社团。支持报名以及取消报名。</a:t>
            </a:r>
            <a:endParaRPr kumimoji="1" lang="zh-CN" altLang="en-US" sz="1400" dirty="0"/>
          </a:p>
        </p:txBody>
      </p:sp>
      <p:sp>
        <p:nvSpPr>
          <p:cNvPr id="18" name="标题 1"/>
          <p:cNvSpPr txBox="1"/>
          <p:nvPr/>
        </p:nvSpPr>
        <p:spPr>
          <a:xfrm>
            <a:off x="867015" y="2615689"/>
            <a:ext cx="2480024" cy="5521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</a:rPr>
              <a:t>鸿蒙端主页报名界面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>
            <a:off x="301625" y="115977"/>
            <a:ext cx="822140" cy="822140"/>
          </a:xfrm>
          <a:prstGeom prst="donut">
            <a:avLst>
              <a:gd name="adj" fmla="val 1763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454660" y="427377"/>
            <a:ext cx="103505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 dirty="0">
                <a:ln w="12700">
                  <a:noFill/>
                </a:ln>
                <a:solidFill>
                  <a:srgbClr val="085CBE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核心</a:t>
            </a:r>
            <a:r>
              <a:rPr kumimoji="1" lang="zh-CN" altLang="en-US" sz="3200" dirty="0">
                <a:ln w="12700">
                  <a:noFill/>
                </a:ln>
                <a:solidFill>
                  <a:srgbClr val="085CBE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内容及思路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D7E971-085F-7C5A-0B6A-54FD3BA77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760" y="834321"/>
            <a:ext cx="2400300" cy="50958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51CCFFB-8D76-260D-40D1-EA89D3909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194" y="815271"/>
            <a:ext cx="2371725" cy="51149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AB90925-8BB7-B202-BDC1-5D45E9472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4053" y="818568"/>
            <a:ext cx="241935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97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-12700" y="-38100"/>
            <a:ext cx="12268200" cy="70104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33000">
                <a:schemeClr val="bg1">
                  <a:alpha val="100000"/>
                </a:schemeClr>
              </a:gs>
            </a:gsLst>
            <a:lin ang="16200000" scaled="0"/>
          </a:gra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 dirty="0"/>
          </a:p>
        </p:txBody>
      </p:sp>
      <p:sp>
        <p:nvSpPr>
          <p:cNvPr id="3" name="标题 1"/>
          <p:cNvSpPr txBox="1"/>
          <p:nvPr/>
        </p:nvSpPr>
        <p:spPr>
          <a:xfrm>
            <a:off x="698866" y="1745242"/>
            <a:ext cx="3406890" cy="3753260"/>
          </a:xfrm>
          <a:prstGeom prst="roundRect">
            <a:avLst>
              <a:gd name="adj" fmla="val 5836"/>
            </a:avLst>
          </a:prstGeom>
          <a:solidFill>
            <a:srgbClr val="FFFFFF">
              <a:alpha val="100000"/>
            </a:srgbClr>
          </a:solidFill>
          <a:ln cap="flat">
            <a:solidFill>
              <a:schemeClr val="accent1"/>
            </a:solidFill>
            <a:miter/>
          </a:ln>
          <a:effectLst>
            <a:outerShdw blurRad="261620" dist="143891" dir="5400000" sx="98000" sy="98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4183" tIns="47092" rIns="94183" bIns="47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0800000">
            <a:off x="454660" y="3258600"/>
            <a:ext cx="244205" cy="123659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073575" y="1837290"/>
            <a:ext cx="934236" cy="67741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400" dirty="0">
                <a:ln w="12700">
                  <a:noFill/>
                </a:ln>
                <a:solidFill>
                  <a:srgbClr val="C3DEFC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06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 rot="5400000">
            <a:off x="1792226" y="1188296"/>
            <a:ext cx="731756" cy="340688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66729" y="3394959"/>
            <a:ext cx="3071165" cy="1942574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个人信息界面放了一些个人信息，比如用户名、状态等等。</a:t>
            </a:r>
            <a:endParaRPr kumimoji="1" lang="zh-CN" altLang="en-US" sz="1400" dirty="0"/>
          </a:p>
        </p:txBody>
      </p:sp>
      <p:sp>
        <p:nvSpPr>
          <p:cNvPr id="18" name="标题 1"/>
          <p:cNvSpPr txBox="1"/>
          <p:nvPr/>
        </p:nvSpPr>
        <p:spPr>
          <a:xfrm>
            <a:off x="867015" y="2615689"/>
            <a:ext cx="2480024" cy="5521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</a:rPr>
              <a:t>鸿蒙端个人信息界面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>
            <a:off x="301625" y="115977"/>
            <a:ext cx="822140" cy="822140"/>
          </a:xfrm>
          <a:prstGeom prst="donut">
            <a:avLst>
              <a:gd name="adj" fmla="val 1763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454660" y="427377"/>
            <a:ext cx="103505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 dirty="0">
                <a:ln w="12700">
                  <a:noFill/>
                </a:ln>
                <a:solidFill>
                  <a:srgbClr val="085CBE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核心</a:t>
            </a:r>
            <a:r>
              <a:rPr kumimoji="1" lang="zh-CN" altLang="en-US" sz="3200" dirty="0">
                <a:ln w="12700">
                  <a:noFill/>
                </a:ln>
                <a:solidFill>
                  <a:srgbClr val="085CBE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内容及思路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E7C5584-855B-B313-1E42-88E7C5D1B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445" y="838200"/>
            <a:ext cx="246697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501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-12700" y="-38100"/>
            <a:ext cx="12268200" cy="70104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33000">
                <a:schemeClr val="bg1">
                  <a:alpha val="100000"/>
                </a:schemeClr>
              </a:gs>
            </a:gsLst>
            <a:lin ang="16200000" scaled="0"/>
          </a:gra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 dirty="0"/>
          </a:p>
        </p:txBody>
      </p:sp>
      <p:sp>
        <p:nvSpPr>
          <p:cNvPr id="3" name="标题 1"/>
          <p:cNvSpPr txBox="1"/>
          <p:nvPr/>
        </p:nvSpPr>
        <p:spPr>
          <a:xfrm>
            <a:off x="698866" y="1745242"/>
            <a:ext cx="3406890" cy="3753260"/>
          </a:xfrm>
          <a:prstGeom prst="roundRect">
            <a:avLst>
              <a:gd name="adj" fmla="val 5836"/>
            </a:avLst>
          </a:prstGeom>
          <a:solidFill>
            <a:srgbClr val="FFFFFF">
              <a:alpha val="100000"/>
            </a:srgbClr>
          </a:solidFill>
          <a:ln cap="flat">
            <a:solidFill>
              <a:schemeClr val="accent1"/>
            </a:solidFill>
            <a:miter/>
          </a:ln>
          <a:effectLst>
            <a:outerShdw blurRad="261620" dist="143891" dir="5400000" sx="98000" sy="98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4183" tIns="47092" rIns="94183" bIns="47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0800000">
            <a:off x="454660" y="3258600"/>
            <a:ext cx="244205" cy="123659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073575" y="1837290"/>
            <a:ext cx="934236" cy="67741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400" dirty="0">
                <a:ln w="12700">
                  <a:noFill/>
                </a:ln>
                <a:solidFill>
                  <a:srgbClr val="C3DEFC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07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 rot="5400000">
            <a:off x="1792226" y="1188296"/>
            <a:ext cx="731756" cy="340688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66729" y="3394959"/>
            <a:ext cx="3071165" cy="1942574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存放用户已报名的社团活动。</a:t>
            </a:r>
            <a:endParaRPr kumimoji="1" lang="zh-CN" altLang="en-US" sz="1400" dirty="0"/>
          </a:p>
        </p:txBody>
      </p:sp>
      <p:sp>
        <p:nvSpPr>
          <p:cNvPr id="18" name="标题 1"/>
          <p:cNvSpPr txBox="1"/>
          <p:nvPr/>
        </p:nvSpPr>
        <p:spPr>
          <a:xfrm>
            <a:off x="867015" y="2615689"/>
            <a:ext cx="2480024" cy="5521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</a:rPr>
              <a:t>鸿蒙端已报名活动界面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>
            <a:off x="301625" y="115977"/>
            <a:ext cx="822140" cy="822140"/>
          </a:xfrm>
          <a:prstGeom prst="donut">
            <a:avLst>
              <a:gd name="adj" fmla="val 1763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454660" y="427377"/>
            <a:ext cx="103505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 dirty="0">
                <a:ln w="12700">
                  <a:noFill/>
                </a:ln>
                <a:solidFill>
                  <a:srgbClr val="085CBE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核心</a:t>
            </a:r>
            <a:r>
              <a:rPr kumimoji="1" lang="zh-CN" altLang="en-US" sz="3200" dirty="0">
                <a:ln w="12700">
                  <a:noFill/>
                </a:ln>
                <a:solidFill>
                  <a:srgbClr val="085CBE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内容及思路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801D55-B590-E5E2-4CCD-18C98F725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910" y="923925"/>
            <a:ext cx="2447925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9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 t="7812" b="7812"/>
          <a:stretch>
            <a:fillRect/>
          </a:stretch>
        </p:blipFill>
        <p:spPr>
          <a:xfrm>
            <a:off x="15" y="0"/>
            <a:ext cx="1219197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1969" cy="6858000"/>
          </a:xfrm>
          <a:prstGeom prst="rect">
            <a:avLst/>
          </a:prstGeom>
          <a:gradFill>
            <a:gsLst>
              <a:gs pos="12000">
                <a:schemeClr val="accent1">
                  <a:lumMod val="20000"/>
                  <a:lumOff val="80000"/>
                  <a:alpha val="96000"/>
                </a:schemeClr>
              </a:gs>
              <a:gs pos="49000">
                <a:schemeClr val="accent1">
                  <a:lumMod val="20000"/>
                  <a:lumOff val="80000"/>
                  <a:alpha val="98000"/>
                </a:schemeClr>
              </a:gs>
              <a:gs pos="79310">
                <a:schemeClr val="accent1">
                  <a:lumMod val="20000"/>
                  <a:lumOff val="80000"/>
                  <a:alpha val="9600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c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/>
          </a:blip>
          <a:srcRect t="7812" b="7812"/>
          <a:stretch>
            <a:fillRect/>
          </a:stretch>
        </p:blipFill>
        <p:spPr>
          <a:xfrm>
            <a:off x="15" y="0"/>
            <a:ext cx="1219197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0" y="0"/>
            <a:ext cx="12191969" cy="6858000"/>
          </a:xfrm>
          <a:prstGeom prst="rect">
            <a:avLst/>
          </a:prstGeom>
          <a:gradFill>
            <a:gsLst>
              <a:gs pos="12000">
                <a:schemeClr val="accent1">
                  <a:lumMod val="20000"/>
                  <a:lumOff val="80000"/>
                  <a:alpha val="96000"/>
                </a:schemeClr>
              </a:gs>
              <a:gs pos="49000">
                <a:schemeClr val="accent1">
                  <a:lumMod val="20000"/>
                  <a:lumOff val="80000"/>
                  <a:alpha val="89000"/>
                </a:schemeClr>
              </a:gs>
              <a:gs pos="79310">
                <a:schemeClr val="accent1">
                  <a:lumMod val="20000"/>
                  <a:lumOff val="80000"/>
                  <a:alpha val="9600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c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 rot="2137481">
            <a:off x="2072" y="5356355"/>
            <a:ext cx="2036224" cy="1314749"/>
          </a:xfrm>
          <a:custGeom>
            <a:avLst/>
            <a:gdLst>
              <a:gd name="connsiteX0" fmla="*/ 92521 w 2036224"/>
              <a:gd name="connsiteY0" fmla="*/ 35839 h 1314749"/>
              <a:gd name="connsiteX1" fmla="*/ 209849 w 2036224"/>
              <a:gd name="connsiteY1" fmla="*/ 0 h 1314749"/>
              <a:gd name="connsiteX2" fmla="*/ 383859 w 2036224"/>
              <a:gd name="connsiteY2" fmla="*/ 92520 h 1314749"/>
              <a:gd name="connsiteX3" fmla="*/ 392527 w 2036224"/>
              <a:gd name="connsiteY3" fmla="*/ 108490 h 1314749"/>
              <a:gd name="connsiteX4" fmla="*/ 401929 w 2036224"/>
              <a:gd name="connsiteY4" fmla="*/ 120885 h 1314749"/>
              <a:gd name="connsiteX5" fmla="*/ 476751 w 2036224"/>
              <a:gd name="connsiteY5" fmla="*/ 209797 h 1314749"/>
              <a:gd name="connsiteX6" fmla="*/ 2030065 w 2036224"/>
              <a:gd name="connsiteY6" fmla="*/ 966391 h 1314749"/>
              <a:gd name="connsiteX7" fmla="*/ 2036224 w 2036224"/>
              <a:gd name="connsiteY7" fmla="*/ 966470 h 1314749"/>
              <a:gd name="connsiteX8" fmla="*/ 1550196 w 2036224"/>
              <a:gd name="connsiteY8" fmla="*/ 1314749 h 1314749"/>
              <a:gd name="connsiteX9" fmla="*/ 1497652 w 2036224"/>
              <a:gd name="connsiteY9" fmla="*/ 1303885 h 1314749"/>
              <a:gd name="connsiteX10" fmla="*/ 163775 w 2036224"/>
              <a:gd name="connsiteY10" fmla="*/ 486988 h 1314749"/>
              <a:gd name="connsiteX11" fmla="*/ 75096 w 2036224"/>
              <a:gd name="connsiteY11" fmla="*/ 381609 h 1314749"/>
              <a:gd name="connsiteX12" fmla="*/ 42327 w 2036224"/>
              <a:gd name="connsiteY12" fmla="*/ 338409 h 1314749"/>
              <a:gd name="connsiteX13" fmla="*/ 43933 w 2036224"/>
              <a:gd name="connsiteY13" fmla="*/ 336987 h 1314749"/>
              <a:gd name="connsiteX14" fmla="*/ 35839 w 2036224"/>
              <a:gd name="connsiteY14" fmla="*/ 327177 h 1314749"/>
              <a:gd name="connsiteX15" fmla="*/ 0 w 2036224"/>
              <a:gd name="connsiteY15" fmla="*/ 209849 h 1314749"/>
              <a:gd name="connsiteX16" fmla="*/ 16492 w 2036224"/>
              <a:gd name="connsiteY16" fmla="*/ 128166 h 1314749"/>
              <a:gd name="connsiteX17" fmla="*/ 92521 w 2036224"/>
              <a:gd name="connsiteY17" fmla="*/ 35839 h 1314749"/>
            </a:gdLst>
            <a:ahLst/>
            <a:cxnLst/>
            <a:rect l="l" t="t" r="r" b="b"/>
            <a:pathLst>
              <a:path w="2036224" h="1314749">
                <a:moveTo>
                  <a:pt x="92521" y="35839"/>
                </a:moveTo>
                <a:cubicBezTo>
                  <a:pt x="126013" y="13212"/>
                  <a:pt x="166388" y="0"/>
                  <a:pt x="209849" y="0"/>
                </a:cubicBezTo>
                <a:cubicBezTo>
                  <a:pt x="282284" y="0"/>
                  <a:pt x="346147" y="36700"/>
                  <a:pt x="383859" y="92520"/>
                </a:cubicBezTo>
                <a:lnTo>
                  <a:pt x="392527" y="108490"/>
                </a:lnTo>
                <a:lnTo>
                  <a:pt x="401929" y="120885"/>
                </a:lnTo>
                <a:cubicBezTo>
                  <a:pt x="425979" y="150982"/>
                  <a:pt x="450920" y="180630"/>
                  <a:pt x="476751" y="209797"/>
                </a:cubicBezTo>
                <a:cubicBezTo>
                  <a:pt x="890058" y="676462"/>
                  <a:pt x="1453392" y="931423"/>
                  <a:pt x="2030065" y="966391"/>
                </a:cubicBezTo>
                <a:lnTo>
                  <a:pt x="2036224" y="966470"/>
                </a:lnTo>
                <a:lnTo>
                  <a:pt x="1550196" y="1314749"/>
                </a:lnTo>
                <a:lnTo>
                  <a:pt x="1497652" y="1303885"/>
                </a:lnTo>
                <a:cubicBezTo>
                  <a:pt x="998571" y="1175488"/>
                  <a:pt x="531163" y="901807"/>
                  <a:pt x="163775" y="486988"/>
                </a:cubicBezTo>
                <a:cubicBezTo>
                  <a:pt x="133159" y="452420"/>
                  <a:pt x="103600" y="417280"/>
                  <a:pt x="75096" y="381609"/>
                </a:cubicBezTo>
                <a:lnTo>
                  <a:pt x="42327" y="338409"/>
                </a:lnTo>
                <a:lnTo>
                  <a:pt x="43933" y="336987"/>
                </a:lnTo>
                <a:lnTo>
                  <a:pt x="35839" y="327177"/>
                </a:lnTo>
                <a:cubicBezTo>
                  <a:pt x="13212" y="293685"/>
                  <a:pt x="0" y="253309"/>
                  <a:pt x="0" y="209849"/>
                </a:cubicBezTo>
                <a:cubicBezTo>
                  <a:pt x="0" y="180874"/>
                  <a:pt x="5872" y="153272"/>
                  <a:pt x="16492" y="128166"/>
                </a:cubicBezTo>
                <a:cubicBezTo>
                  <a:pt x="32420" y="90507"/>
                  <a:pt x="59029" y="58466"/>
                  <a:pt x="92521" y="35839"/>
                </a:cubicBezTo>
                <a:close/>
              </a:path>
            </a:pathLst>
          </a:custGeom>
          <a:gradFill>
            <a:gsLst>
              <a:gs pos="12000">
                <a:schemeClr val="accent1">
                  <a:lumMod val="49000"/>
                  <a:lumOff val="51000"/>
                </a:schemeClr>
              </a:gs>
              <a:gs pos="79310">
                <a:schemeClr val="accent1">
                  <a:alpha val="72000"/>
                  <a:lumMod val="31000"/>
                  <a:lumOff val="69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2289066">
            <a:off x="9881456" y="66356"/>
            <a:ext cx="1594711" cy="1075874"/>
          </a:xfrm>
          <a:custGeom>
            <a:avLst/>
            <a:gdLst>
              <a:gd name="connsiteX0" fmla="*/ 1594711 w 1594711"/>
              <a:gd name="connsiteY0" fmla="*/ 834987 h 1075874"/>
              <a:gd name="connsiteX1" fmla="*/ 1073809 w 1594711"/>
              <a:gd name="connsiteY1" fmla="*/ 1075874 h 1075874"/>
              <a:gd name="connsiteX2" fmla="*/ 900281 w 1594711"/>
              <a:gd name="connsiteY2" fmla="*/ 1003112 h 1075874"/>
              <a:gd name="connsiteX3" fmla="*/ 145744 w 1594711"/>
              <a:gd name="connsiteY3" fmla="*/ 433373 h 1075874"/>
              <a:gd name="connsiteX4" fmla="*/ 66828 w 1594711"/>
              <a:gd name="connsiteY4" fmla="*/ 339596 h 1075874"/>
              <a:gd name="connsiteX5" fmla="*/ 37667 w 1594711"/>
              <a:gd name="connsiteY5" fmla="*/ 301152 h 1075874"/>
              <a:gd name="connsiteX6" fmla="*/ 39097 w 1594711"/>
              <a:gd name="connsiteY6" fmla="*/ 299886 h 1075874"/>
              <a:gd name="connsiteX7" fmla="*/ 31893 w 1594711"/>
              <a:gd name="connsiteY7" fmla="*/ 291156 h 1075874"/>
              <a:gd name="connsiteX8" fmla="*/ 0 w 1594711"/>
              <a:gd name="connsiteY8" fmla="*/ 186745 h 1075874"/>
              <a:gd name="connsiteX9" fmla="*/ 14676 w 1594711"/>
              <a:gd name="connsiteY9" fmla="*/ 114055 h 1075874"/>
              <a:gd name="connsiteX10" fmla="*/ 186745 w 1594711"/>
              <a:gd name="connsiteY10" fmla="*/ 0 h 1075874"/>
              <a:gd name="connsiteX11" fmla="*/ 341597 w 1594711"/>
              <a:gd name="connsiteY11" fmla="*/ 82334 h 1075874"/>
              <a:gd name="connsiteX12" fmla="*/ 349312 w 1594711"/>
              <a:gd name="connsiteY12" fmla="*/ 96545 h 1075874"/>
              <a:gd name="connsiteX13" fmla="*/ 357678 w 1594711"/>
              <a:gd name="connsiteY13" fmla="*/ 107576 h 1075874"/>
              <a:gd name="connsiteX14" fmla="*/ 424263 w 1594711"/>
              <a:gd name="connsiteY14" fmla="*/ 186699 h 1075874"/>
              <a:gd name="connsiteX15" fmla="*/ 1425802 w 1594711"/>
              <a:gd name="connsiteY15" fmla="*/ 800065 h 1075874"/>
            </a:gdLst>
            <a:ahLst/>
            <a:cxnLst/>
            <a:rect l="l" t="t" r="r" b="b"/>
            <a:pathLst>
              <a:path w="1594711" h="1075874">
                <a:moveTo>
                  <a:pt x="1594711" y="834987"/>
                </a:moveTo>
                <a:lnTo>
                  <a:pt x="1073809" y="1075874"/>
                </a:lnTo>
                <a:lnTo>
                  <a:pt x="900281" y="1003112"/>
                </a:lnTo>
                <a:cubicBezTo>
                  <a:pt x="621223" y="869750"/>
                  <a:pt x="363704" y="679472"/>
                  <a:pt x="145744" y="433373"/>
                </a:cubicBezTo>
                <a:cubicBezTo>
                  <a:pt x="118498" y="402610"/>
                  <a:pt x="92193" y="371339"/>
                  <a:pt x="66828" y="339596"/>
                </a:cubicBezTo>
                <a:lnTo>
                  <a:pt x="37667" y="301152"/>
                </a:lnTo>
                <a:lnTo>
                  <a:pt x="39097" y="299886"/>
                </a:lnTo>
                <a:lnTo>
                  <a:pt x="31893" y="291156"/>
                </a:lnTo>
                <a:cubicBezTo>
                  <a:pt x="11757" y="261351"/>
                  <a:pt x="-1" y="225421"/>
                  <a:pt x="0" y="186745"/>
                </a:cubicBezTo>
                <a:cubicBezTo>
                  <a:pt x="0" y="160961"/>
                  <a:pt x="5226" y="136397"/>
                  <a:pt x="14676" y="114055"/>
                </a:cubicBezTo>
                <a:cubicBezTo>
                  <a:pt x="43025" y="47030"/>
                  <a:pt x="109393" y="0"/>
                  <a:pt x="186745" y="0"/>
                </a:cubicBezTo>
                <a:cubicBezTo>
                  <a:pt x="251206" y="0"/>
                  <a:pt x="308038" y="32659"/>
                  <a:pt x="341597" y="82334"/>
                </a:cubicBezTo>
                <a:lnTo>
                  <a:pt x="349312" y="96545"/>
                </a:lnTo>
                <a:lnTo>
                  <a:pt x="357678" y="107576"/>
                </a:lnTo>
                <a:cubicBezTo>
                  <a:pt x="379081" y="134359"/>
                  <a:pt x="401275" y="160744"/>
                  <a:pt x="424263" y="186699"/>
                </a:cubicBezTo>
                <a:cubicBezTo>
                  <a:pt x="700117" y="498165"/>
                  <a:pt x="1051068" y="703657"/>
                  <a:pt x="1425802" y="800065"/>
                </a:cubicBezTo>
                <a:close/>
              </a:path>
            </a:pathLst>
          </a:custGeom>
          <a:gradFill>
            <a:gsLst>
              <a:gs pos="12000">
                <a:schemeClr val="accent1">
                  <a:lumMod val="49000"/>
                  <a:lumOff val="51000"/>
                </a:schemeClr>
              </a:gs>
              <a:gs pos="79310">
                <a:schemeClr val="accent1">
                  <a:lumMod val="40000"/>
                  <a:lumOff val="60000"/>
                  <a:alpha val="72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032553" y="1711122"/>
            <a:ext cx="762996" cy="762996"/>
          </a:xfrm>
          <a:prstGeom prst="ellipse">
            <a:avLst/>
          </a:prstGeom>
          <a:solidFill>
            <a:schemeClr val="accent1">
              <a:lumMod val="40000"/>
              <a:lumOff val="60000"/>
              <a:alpha val="5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694525" y="0"/>
            <a:ext cx="8802950" cy="6858000"/>
          </a:xfrm>
          <a:custGeom>
            <a:avLst/>
            <a:gdLst>
              <a:gd name="connsiteX0" fmla="*/ 6417046 w 8802950"/>
              <a:gd name="connsiteY0" fmla="*/ 0 h 6858000"/>
              <a:gd name="connsiteX1" fmla="*/ 6728294 w 8802950"/>
              <a:gd name="connsiteY1" fmla="*/ 0 h 6858000"/>
              <a:gd name="connsiteX2" fmla="*/ 6862382 w 8802950"/>
              <a:gd name="connsiteY2" fmla="*/ 85962 h 6858000"/>
              <a:gd name="connsiteX3" fmla="*/ 8802950 w 8802950"/>
              <a:gd name="connsiteY3" fmla="*/ 3735734 h 6858000"/>
              <a:gd name="connsiteX4" fmla="*/ 7513788 w 8802950"/>
              <a:gd name="connsiteY4" fmla="*/ 6848047 h 6858000"/>
              <a:gd name="connsiteX5" fmla="*/ 7503349 w 8802950"/>
              <a:gd name="connsiteY5" fmla="*/ 6858000 h 6858000"/>
              <a:gd name="connsiteX6" fmla="*/ 7269214 w 8802950"/>
              <a:gd name="connsiteY6" fmla="*/ 6858000 h 6858000"/>
              <a:gd name="connsiteX7" fmla="*/ 7402553 w 8802950"/>
              <a:gd name="connsiteY7" fmla="*/ 6736813 h 6858000"/>
              <a:gd name="connsiteX8" fmla="*/ 8645641 w 8802950"/>
              <a:gd name="connsiteY8" fmla="*/ 3735734 h 6858000"/>
              <a:gd name="connsiteX9" fmla="*/ 6424497 w 8802950"/>
              <a:gd name="connsiteY9" fmla="*/ 3816 h 6858000"/>
              <a:gd name="connsiteX10" fmla="*/ 2074656 w 8802950"/>
              <a:gd name="connsiteY10" fmla="*/ 0 h 6858000"/>
              <a:gd name="connsiteX11" fmla="*/ 2385904 w 8802950"/>
              <a:gd name="connsiteY11" fmla="*/ 0 h 6858000"/>
              <a:gd name="connsiteX12" fmla="*/ 2378454 w 8802950"/>
              <a:gd name="connsiteY12" fmla="*/ 3816 h 6858000"/>
              <a:gd name="connsiteX13" fmla="*/ 157309 w 8802950"/>
              <a:gd name="connsiteY13" fmla="*/ 3735734 h 6858000"/>
              <a:gd name="connsiteX14" fmla="*/ 1400397 w 8802950"/>
              <a:gd name="connsiteY14" fmla="*/ 6736813 h 6858000"/>
              <a:gd name="connsiteX15" fmla="*/ 1533737 w 8802950"/>
              <a:gd name="connsiteY15" fmla="*/ 6858000 h 6858000"/>
              <a:gd name="connsiteX16" fmla="*/ 1299602 w 8802950"/>
              <a:gd name="connsiteY16" fmla="*/ 6858000 h 6858000"/>
              <a:gd name="connsiteX17" fmla="*/ 1289162 w 8802950"/>
              <a:gd name="connsiteY17" fmla="*/ 6848047 h 6858000"/>
              <a:gd name="connsiteX18" fmla="*/ 0 w 8802950"/>
              <a:gd name="connsiteY18" fmla="*/ 3735734 h 6858000"/>
              <a:gd name="connsiteX19" fmla="*/ 1940568 w 8802950"/>
              <a:gd name="connsiteY19" fmla="*/ 85962 h 6858000"/>
            </a:gdLst>
            <a:ahLst/>
            <a:cxnLst/>
            <a:rect l="l" t="t" r="r" b="b"/>
            <a:pathLst>
              <a:path w="8802950" h="6858000">
                <a:moveTo>
                  <a:pt x="6417046" y="0"/>
                </a:moveTo>
                <a:lnTo>
                  <a:pt x="6728294" y="0"/>
                </a:lnTo>
                <a:lnTo>
                  <a:pt x="6862382" y="85962"/>
                </a:lnTo>
                <a:cubicBezTo>
                  <a:pt x="8033182" y="876939"/>
                  <a:pt x="8802950" y="2216442"/>
                  <a:pt x="8802950" y="3735734"/>
                </a:cubicBezTo>
                <a:cubicBezTo>
                  <a:pt x="8802950" y="4951168"/>
                  <a:pt x="8310298" y="6051537"/>
                  <a:pt x="7513788" y="6848047"/>
                </a:cubicBezTo>
                <a:lnTo>
                  <a:pt x="7503349" y="6858000"/>
                </a:lnTo>
                <a:lnTo>
                  <a:pt x="7269214" y="6858000"/>
                </a:lnTo>
                <a:lnTo>
                  <a:pt x="7402553" y="6736813"/>
                </a:lnTo>
                <a:cubicBezTo>
                  <a:pt x="8170597" y="5968770"/>
                  <a:pt x="8645641" y="4907728"/>
                  <a:pt x="8645641" y="3735734"/>
                </a:cubicBezTo>
                <a:cubicBezTo>
                  <a:pt x="8645641" y="2124242"/>
                  <a:pt x="7747510" y="722520"/>
                  <a:pt x="6424497" y="3816"/>
                </a:cubicBezTo>
                <a:close/>
                <a:moveTo>
                  <a:pt x="2074656" y="0"/>
                </a:moveTo>
                <a:lnTo>
                  <a:pt x="2385904" y="0"/>
                </a:lnTo>
                <a:lnTo>
                  <a:pt x="2378454" y="3816"/>
                </a:lnTo>
                <a:cubicBezTo>
                  <a:pt x="1055440" y="722520"/>
                  <a:pt x="157309" y="2124242"/>
                  <a:pt x="157309" y="3735734"/>
                </a:cubicBezTo>
                <a:cubicBezTo>
                  <a:pt x="157309" y="4907728"/>
                  <a:pt x="632354" y="5968770"/>
                  <a:pt x="1400397" y="6736813"/>
                </a:cubicBezTo>
                <a:lnTo>
                  <a:pt x="1533737" y="6858000"/>
                </a:lnTo>
                <a:lnTo>
                  <a:pt x="1299602" y="6858000"/>
                </a:lnTo>
                <a:lnTo>
                  <a:pt x="1289162" y="6848047"/>
                </a:lnTo>
                <a:cubicBezTo>
                  <a:pt x="492652" y="6051537"/>
                  <a:pt x="0" y="4951168"/>
                  <a:pt x="0" y="3735734"/>
                </a:cubicBezTo>
                <a:cubicBezTo>
                  <a:pt x="0" y="2216442"/>
                  <a:pt x="769769" y="876939"/>
                  <a:pt x="1940568" y="85962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66322" y="0"/>
            <a:ext cx="10059356" cy="6858000"/>
          </a:xfrm>
          <a:custGeom>
            <a:avLst/>
            <a:gdLst>
              <a:gd name="connsiteX0" fmla="*/ 7575640 w 10059356"/>
              <a:gd name="connsiteY0" fmla="*/ 0 h 6858000"/>
              <a:gd name="connsiteX1" fmla="*/ 8372344 w 10059356"/>
              <a:gd name="connsiteY1" fmla="*/ 0 h 6858000"/>
              <a:gd name="connsiteX2" fmla="*/ 8411520 w 10059356"/>
              <a:gd name="connsiteY2" fmla="*/ 33935 h 6858000"/>
              <a:gd name="connsiteX3" fmla="*/ 10059356 w 10059356"/>
              <a:gd name="connsiteY3" fmla="*/ 3756994 h 6858000"/>
              <a:gd name="connsiteX4" fmla="*/ 9060137 w 10059356"/>
              <a:gd name="connsiteY4" fmla="*/ 6766331 h 6858000"/>
              <a:gd name="connsiteX5" fmla="*/ 8988099 w 10059356"/>
              <a:gd name="connsiteY5" fmla="*/ 6858000 h 6858000"/>
              <a:gd name="connsiteX6" fmla="*/ 8336782 w 10059356"/>
              <a:gd name="connsiteY6" fmla="*/ 6858000 h 6858000"/>
              <a:gd name="connsiteX7" fmla="*/ 8531555 w 10059356"/>
              <a:gd name="connsiteY7" fmla="*/ 6643696 h 6858000"/>
              <a:gd name="connsiteX8" fmla="*/ 9567854 w 10059356"/>
              <a:gd name="connsiteY8" fmla="*/ 3756994 h 6858000"/>
              <a:gd name="connsiteX9" fmla="*/ 7744941 w 10059356"/>
              <a:gd name="connsiteY9" fmla="*/ 120392 h 6858000"/>
              <a:gd name="connsiteX10" fmla="*/ 1687013 w 10059356"/>
              <a:gd name="connsiteY10" fmla="*/ 0 h 6858000"/>
              <a:gd name="connsiteX11" fmla="*/ 2483714 w 10059356"/>
              <a:gd name="connsiteY11" fmla="*/ 0 h 6858000"/>
              <a:gd name="connsiteX12" fmla="*/ 2314414 w 10059356"/>
              <a:gd name="connsiteY12" fmla="*/ 120392 h 6858000"/>
              <a:gd name="connsiteX13" fmla="*/ 491500 w 10059356"/>
              <a:gd name="connsiteY13" fmla="*/ 3756994 h 6858000"/>
              <a:gd name="connsiteX14" fmla="*/ 1527799 w 10059356"/>
              <a:gd name="connsiteY14" fmla="*/ 6643696 h 6858000"/>
              <a:gd name="connsiteX15" fmla="*/ 1722572 w 10059356"/>
              <a:gd name="connsiteY15" fmla="*/ 6858000 h 6858000"/>
              <a:gd name="connsiteX16" fmla="*/ 1071257 w 10059356"/>
              <a:gd name="connsiteY16" fmla="*/ 6858000 h 6858000"/>
              <a:gd name="connsiteX17" fmla="*/ 999219 w 10059356"/>
              <a:gd name="connsiteY17" fmla="*/ 6766331 h 6858000"/>
              <a:gd name="connsiteX18" fmla="*/ 0 w 10059356"/>
              <a:gd name="connsiteY18" fmla="*/ 3756994 h 6858000"/>
              <a:gd name="connsiteX19" fmla="*/ 1647836 w 10059356"/>
              <a:gd name="connsiteY19" fmla="*/ 33935 h 6858000"/>
            </a:gdLst>
            <a:ahLst/>
            <a:cxnLst/>
            <a:rect l="l" t="t" r="r" b="b"/>
            <a:pathLst>
              <a:path w="10059356" h="6858000">
                <a:moveTo>
                  <a:pt x="7575640" y="0"/>
                </a:moveTo>
                <a:lnTo>
                  <a:pt x="8372344" y="0"/>
                </a:lnTo>
                <a:lnTo>
                  <a:pt x="8411520" y="33935"/>
                </a:lnTo>
                <a:cubicBezTo>
                  <a:pt x="9423820" y="954004"/>
                  <a:pt x="10059356" y="2281281"/>
                  <a:pt x="10059356" y="3756994"/>
                </a:cubicBezTo>
                <a:cubicBezTo>
                  <a:pt x="10059356" y="4885481"/>
                  <a:pt x="9687710" y="5927166"/>
                  <a:pt x="9060137" y="6766331"/>
                </a:cubicBezTo>
                <a:lnTo>
                  <a:pt x="8988099" y="6858000"/>
                </a:lnTo>
                <a:lnTo>
                  <a:pt x="8336782" y="6858000"/>
                </a:lnTo>
                <a:lnTo>
                  <a:pt x="8531555" y="6643696"/>
                </a:lnTo>
                <a:cubicBezTo>
                  <a:pt x="9178953" y="5859232"/>
                  <a:pt x="9567854" y="4853529"/>
                  <a:pt x="9567854" y="3756994"/>
                </a:cubicBezTo>
                <a:cubicBezTo>
                  <a:pt x="9567854" y="2268839"/>
                  <a:pt x="8851561" y="947984"/>
                  <a:pt x="7744941" y="120392"/>
                </a:cubicBezTo>
                <a:close/>
                <a:moveTo>
                  <a:pt x="1687013" y="0"/>
                </a:moveTo>
                <a:lnTo>
                  <a:pt x="2483714" y="0"/>
                </a:lnTo>
                <a:lnTo>
                  <a:pt x="2314414" y="120392"/>
                </a:lnTo>
                <a:cubicBezTo>
                  <a:pt x="1207793" y="947984"/>
                  <a:pt x="491500" y="2268839"/>
                  <a:pt x="491500" y="3756994"/>
                </a:cubicBezTo>
                <a:cubicBezTo>
                  <a:pt x="491500" y="4853529"/>
                  <a:pt x="880402" y="5859232"/>
                  <a:pt x="1527799" y="6643696"/>
                </a:cubicBezTo>
                <a:lnTo>
                  <a:pt x="1722572" y="6858000"/>
                </a:lnTo>
                <a:lnTo>
                  <a:pt x="1071257" y="6858000"/>
                </a:lnTo>
                <a:lnTo>
                  <a:pt x="999219" y="6766331"/>
                </a:lnTo>
                <a:cubicBezTo>
                  <a:pt x="371646" y="5927166"/>
                  <a:pt x="0" y="4885481"/>
                  <a:pt x="0" y="3756994"/>
                </a:cubicBezTo>
                <a:cubicBezTo>
                  <a:pt x="0" y="2281281"/>
                  <a:pt x="635536" y="954004"/>
                  <a:pt x="1647836" y="33935"/>
                </a:cubicBezTo>
                <a:close/>
              </a:path>
            </a:pathLst>
          </a:custGeom>
          <a:solidFill>
            <a:schemeClr val="accent1">
              <a:alpha val="71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748381" y="3005299"/>
            <a:ext cx="6695239" cy="20207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zh-CN" altLang="en-US" sz="5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三</a:t>
            </a:r>
            <a:r>
              <a:rPr kumimoji="1" lang="en-US" altLang="zh-CN" sz="5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、</a:t>
            </a:r>
            <a:r>
              <a:rPr kumimoji="1" lang="zh-CN" altLang="en-US" sz="5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实训总结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2363360" y="5024652"/>
            <a:ext cx="675545" cy="675545"/>
          </a:xfrm>
          <a:prstGeom prst="plus">
            <a:avLst>
              <a:gd name="adj" fmla="val 35058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1102007" y="5362425"/>
            <a:ext cx="675545" cy="675545"/>
          </a:xfrm>
          <a:prstGeom prst="plus">
            <a:avLst>
              <a:gd name="adj" fmla="val 35058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959625" y="6206799"/>
            <a:ext cx="327993" cy="327993"/>
          </a:xfrm>
          <a:prstGeom prst="plus">
            <a:avLst>
              <a:gd name="adj" fmla="val 35058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429874" y="5925442"/>
            <a:ext cx="417316" cy="417316"/>
          </a:xfrm>
          <a:prstGeom prst="plus">
            <a:avLst>
              <a:gd name="adj" fmla="val 35058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369435" y="1595629"/>
            <a:ext cx="359868" cy="359868"/>
          </a:xfrm>
          <a:prstGeom prst="ellipse">
            <a:avLst/>
          </a:prstGeom>
          <a:solidFill>
            <a:schemeClr val="bg2">
              <a:alpha val="5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32720" y="5962054"/>
            <a:ext cx="637933" cy="489490"/>
          </a:xfrm>
          <a:custGeom>
            <a:avLst/>
            <a:gdLst>
              <a:gd name="connsiteX0" fmla="*/ 927186 w 975457"/>
              <a:gd name="connsiteY0" fmla="*/ 651933 h 748475"/>
              <a:gd name="connsiteX1" fmla="*/ 975457 w 975457"/>
              <a:gd name="connsiteY1" fmla="*/ 700204 h 748475"/>
              <a:gd name="connsiteX2" fmla="*/ 927186 w 975457"/>
              <a:gd name="connsiteY2" fmla="*/ 748475 h 748475"/>
              <a:gd name="connsiteX3" fmla="*/ 878915 w 975457"/>
              <a:gd name="connsiteY3" fmla="*/ 700204 h 748475"/>
              <a:gd name="connsiteX4" fmla="*/ 927186 w 975457"/>
              <a:gd name="connsiteY4" fmla="*/ 651933 h 748475"/>
              <a:gd name="connsiteX5" fmla="*/ 751403 w 975457"/>
              <a:gd name="connsiteY5" fmla="*/ 651933 h 748475"/>
              <a:gd name="connsiteX6" fmla="*/ 799674 w 975457"/>
              <a:gd name="connsiteY6" fmla="*/ 700204 h 748475"/>
              <a:gd name="connsiteX7" fmla="*/ 751403 w 975457"/>
              <a:gd name="connsiteY7" fmla="*/ 748475 h 748475"/>
              <a:gd name="connsiteX8" fmla="*/ 703132 w 975457"/>
              <a:gd name="connsiteY8" fmla="*/ 700204 h 748475"/>
              <a:gd name="connsiteX9" fmla="*/ 751403 w 975457"/>
              <a:gd name="connsiteY9" fmla="*/ 651933 h 748475"/>
              <a:gd name="connsiteX10" fmla="*/ 575620 w 975457"/>
              <a:gd name="connsiteY10" fmla="*/ 651933 h 748475"/>
              <a:gd name="connsiteX11" fmla="*/ 623891 w 975457"/>
              <a:gd name="connsiteY11" fmla="*/ 700204 h 748475"/>
              <a:gd name="connsiteX12" fmla="*/ 575620 w 975457"/>
              <a:gd name="connsiteY12" fmla="*/ 748475 h 748475"/>
              <a:gd name="connsiteX13" fmla="*/ 527349 w 975457"/>
              <a:gd name="connsiteY13" fmla="*/ 700204 h 748475"/>
              <a:gd name="connsiteX14" fmla="*/ 575620 w 975457"/>
              <a:gd name="connsiteY14" fmla="*/ 651933 h 748475"/>
              <a:gd name="connsiteX15" fmla="*/ 399837 w 975457"/>
              <a:gd name="connsiteY15" fmla="*/ 651933 h 748475"/>
              <a:gd name="connsiteX16" fmla="*/ 448108 w 975457"/>
              <a:gd name="connsiteY16" fmla="*/ 700204 h 748475"/>
              <a:gd name="connsiteX17" fmla="*/ 399837 w 975457"/>
              <a:gd name="connsiteY17" fmla="*/ 748475 h 748475"/>
              <a:gd name="connsiteX18" fmla="*/ 351566 w 975457"/>
              <a:gd name="connsiteY18" fmla="*/ 700204 h 748475"/>
              <a:gd name="connsiteX19" fmla="*/ 399837 w 975457"/>
              <a:gd name="connsiteY19" fmla="*/ 651933 h 748475"/>
              <a:gd name="connsiteX20" fmla="*/ 224054 w 975457"/>
              <a:gd name="connsiteY20" fmla="*/ 651933 h 748475"/>
              <a:gd name="connsiteX21" fmla="*/ 272325 w 975457"/>
              <a:gd name="connsiteY21" fmla="*/ 700204 h 748475"/>
              <a:gd name="connsiteX22" fmla="*/ 224054 w 975457"/>
              <a:gd name="connsiteY22" fmla="*/ 748475 h 748475"/>
              <a:gd name="connsiteX23" fmla="*/ 175783 w 975457"/>
              <a:gd name="connsiteY23" fmla="*/ 700204 h 748475"/>
              <a:gd name="connsiteX24" fmla="*/ 224054 w 975457"/>
              <a:gd name="connsiteY24" fmla="*/ 651933 h 748475"/>
              <a:gd name="connsiteX25" fmla="*/ 48271 w 975457"/>
              <a:gd name="connsiteY25" fmla="*/ 651933 h 748475"/>
              <a:gd name="connsiteX26" fmla="*/ 96542 w 975457"/>
              <a:gd name="connsiteY26" fmla="*/ 700204 h 748475"/>
              <a:gd name="connsiteX27" fmla="*/ 48271 w 975457"/>
              <a:gd name="connsiteY27" fmla="*/ 748475 h 748475"/>
              <a:gd name="connsiteX28" fmla="*/ 0 w 975457"/>
              <a:gd name="connsiteY28" fmla="*/ 700204 h 748475"/>
              <a:gd name="connsiteX29" fmla="*/ 48271 w 975457"/>
              <a:gd name="connsiteY29" fmla="*/ 651933 h 748475"/>
              <a:gd name="connsiteX30" fmla="*/ 927186 w 975457"/>
              <a:gd name="connsiteY30" fmla="*/ 434622 h 748475"/>
              <a:gd name="connsiteX31" fmla="*/ 975457 w 975457"/>
              <a:gd name="connsiteY31" fmla="*/ 482893 h 748475"/>
              <a:gd name="connsiteX32" fmla="*/ 927186 w 975457"/>
              <a:gd name="connsiteY32" fmla="*/ 531164 h 748475"/>
              <a:gd name="connsiteX33" fmla="*/ 878915 w 975457"/>
              <a:gd name="connsiteY33" fmla="*/ 482893 h 748475"/>
              <a:gd name="connsiteX34" fmla="*/ 927186 w 975457"/>
              <a:gd name="connsiteY34" fmla="*/ 434622 h 748475"/>
              <a:gd name="connsiteX35" fmla="*/ 751403 w 975457"/>
              <a:gd name="connsiteY35" fmla="*/ 434622 h 748475"/>
              <a:gd name="connsiteX36" fmla="*/ 799674 w 975457"/>
              <a:gd name="connsiteY36" fmla="*/ 482893 h 748475"/>
              <a:gd name="connsiteX37" fmla="*/ 751403 w 975457"/>
              <a:gd name="connsiteY37" fmla="*/ 531164 h 748475"/>
              <a:gd name="connsiteX38" fmla="*/ 703132 w 975457"/>
              <a:gd name="connsiteY38" fmla="*/ 482893 h 748475"/>
              <a:gd name="connsiteX39" fmla="*/ 751403 w 975457"/>
              <a:gd name="connsiteY39" fmla="*/ 434622 h 748475"/>
              <a:gd name="connsiteX40" fmla="*/ 575620 w 975457"/>
              <a:gd name="connsiteY40" fmla="*/ 434622 h 748475"/>
              <a:gd name="connsiteX41" fmla="*/ 623891 w 975457"/>
              <a:gd name="connsiteY41" fmla="*/ 482893 h 748475"/>
              <a:gd name="connsiteX42" fmla="*/ 575620 w 975457"/>
              <a:gd name="connsiteY42" fmla="*/ 531164 h 748475"/>
              <a:gd name="connsiteX43" fmla="*/ 527349 w 975457"/>
              <a:gd name="connsiteY43" fmla="*/ 482893 h 748475"/>
              <a:gd name="connsiteX44" fmla="*/ 575620 w 975457"/>
              <a:gd name="connsiteY44" fmla="*/ 434622 h 748475"/>
              <a:gd name="connsiteX45" fmla="*/ 399837 w 975457"/>
              <a:gd name="connsiteY45" fmla="*/ 434622 h 748475"/>
              <a:gd name="connsiteX46" fmla="*/ 448108 w 975457"/>
              <a:gd name="connsiteY46" fmla="*/ 482893 h 748475"/>
              <a:gd name="connsiteX47" fmla="*/ 399837 w 975457"/>
              <a:gd name="connsiteY47" fmla="*/ 531164 h 748475"/>
              <a:gd name="connsiteX48" fmla="*/ 351566 w 975457"/>
              <a:gd name="connsiteY48" fmla="*/ 482893 h 748475"/>
              <a:gd name="connsiteX49" fmla="*/ 399837 w 975457"/>
              <a:gd name="connsiteY49" fmla="*/ 434622 h 748475"/>
              <a:gd name="connsiteX50" fmla="*/ 224054 w 975457"/>
              <a:gd name="connsiteY50" fmla="*/ 434622 h 748475"/>
              <a:gd name="connsiteX51" fmla="*/ 272325 w 975457"/>
              <a:gd name="connsiteY51" fmla="*/ 482893 h 748475"/>
              <a:gd name="connsiteX52" fmla="*/ 224054 w 975457"/>
              <a:gd name="connsiteY52" fmla="*/ 531164 h 748475"/>
              <a:gd name="connsiteX53" fmla="*/ 175783 w 975457"/>
              <a:gd name="connsiteY53" fmla="*/ 482893 h 748475"/>
              <a:gd name="connsiteX54" fmla="*/ 224054 w 975457"/>
              <a:gd name="connsiteY54" fmla="*/ 434622 h 748475"/>
              <a:gd name="connsiteX55" fmla="*/ 48271 w 975457"/>
              <a:gd name="connsiteY55" fmla="*/ 434622 h 748475"/>
              <a:gd name="connsiteX56" fmla="*/ 96542 w 975457"/>
              <a:gd name="connsiteY56" fmla="*/ 482893 h 748475"/>
              <a:gd name="connsiteX57" fmla="*/ 48271 w 975457"/>
              <a:gd name="connsiteY57" fmla="*/ 531164 h 748475"/>
              <a:gd name="connsiteX58" fmla="*/ 0 w 975457"/>
              <a:gd name="connsiteY58" fmla="*/ 482893 h 748475"/>
              <a:gd name="connsiteX59" fmla="*/ 48271 w 975457"/>
              <a:gd name="connsiteY59" fmla="*/ 434622 h 748475"/>
              <a:gd name="connsiteX60" fmla="*/ 927186 w 975457"/>
              <a:gd name="connsiteY60" fmla="*/ 217311 h 748475"/>
              <a:gd name="connsiteX61" fmla="*/ 975457 w 975457"/>
              <a:gd name="connsiteY61" fmla="*/ 265582 h 748475"/>
              <a:gd name="connsiteX62" fmla="*/ 927186 w 975457"/>
              <a:gd name="connsiteY62" fmla="*/ 313853 h 748475"/>
              <a:gd name="connsiteX63" fmla="*/ 878915 w 975457"/>
              <a:gd name="connsiteY63" fmla="*/ 265582 h 748475"/>
              <a:gd name="connsiteX64" fmla="*/ 927186 w 975457"/>
              <a:gd name="connsiteY64" fmla="*/ 217311 h 748475"/>
              <a:gd name="connsiteX65" fmla="*/ 751403 w 975457"/>
              <a:gd name="connsiteY65" fmla="*/ 217311 h 748475"/>
              <a:gd name="connsiteX66" fmla="*/ 799674 w 975457"/>
              <a:gd name="connsiteY66" fmla="*/ 265582 h 748475"/>
              <a:gd name="connsiteX67" fmla="*/ 751403 w 975457"/>
              <a:gd name="connsiteY67" fmla="*/ 313853 h 748475"/>
              <a:gd name="connsiteX68" fmla="*/ 703132 w 975457"/>
              <a:gd name="connsiteY68" fmla="*/ 265582 h 748475"/>
              <a:gd name="connsiteX69" fmla="*/ 751403 w 975457"/>
              <a:gd name="connsiteY69" fmla="*/ 217311 h 748475"/>
              <a:gd name="connsiteX70" fmla="*/ 575620 w 975457"/>
              <a:gd name="connsiteY70" fmla="*/ 217311 h 748475"/>
              <a:gd name="connsiteX71" fmla="*/ 623891 w 975457"/>
              <a:gd name="connsiteY71" fmla="*/ 265582 h 748475"/>
              <a:gd name="connsiteX72" fmla="*/ 575620 w 975457"/>
              <a:gd name="connsiteY72" fmla="*/ 313853 h 748475"/>
              <a:gd name="connsiteX73" fmla="*/ 527349 w 975457"/>
              <a:gd name="connsiteY73" fmla="*/ 265582 h 748475"/>
              <a:gd name="connsiteX74" fmla="*/ 575620 w 975457"/>
              <a:gd name="connsiteY74" fmla="*/ 217311 h 748475"/>
              <a:gd name="connsiteX75" fmla="*/ 399837 w 975457"/>
              <a:gd name="connsiteY75" fmla="*/ 217311 h 748475"/>
              <a:gd name="connsiteX76" fmla="*/ 448108 w 975457"/>
              <a:gd name="connsiteY76" fmla="*/ 265582 h 748475"/>
              <a:gd name="connsiteX77" fmla="*/ 399837 w 975457"/>
              <a:gd name="connsiteY77" fmla="*/ 313853 h 748475"/>
              <a:gd name="connsiteX78" fmla="*/ 351566 w 975457"/>
              <a:gd name="connsiteY78" fmla="*/ 265582 h 748475"/>
              <a:gd name="connsiteX79" fmla="*/ 399837 w 975457"/>
              <a:gd name="connsiteY79" fmla="*/ 217311 h 748475"/>
              <a:gd name="connsiteX80" fmla="*/ 224054 w 975457"/>
              <a:gd name="connsiteY80" fmla="*/ 217311 h 748475"/>
              <a:gd name="connsiteX81" fmla="*/ 272325 w 975457"/>
              <a:gd name="connsiteY81" fmla="*/ 265582 h 748475"/>
              <a:gd name="connsiteX82" fmla="*/ 224054 w 975457"/>
              <a:gd name="connsiteY82" fmla="*/ 313853 h 748475"/>
              <a:gd name="connsiteX83" fmla="*/ 175783 w 975457"/>
              <a:gd name="connsiteY83" fmla="*/ 265582 h 748475"/>
              <a:gd name="connsiteX84" fmla="*/ 224054 w 975457"/>
              <a:gd name="connsiteY84" fmla="*/ 217311 h 748475"/>
              <a:gd name="connsiteX85" fmla="*/ 48271 w 975457"/>
              <a:gd name="connsiteY85" fmla="*/ 217311 h 748475"/>
              <a:gd name="connsiteX86" fmla="*/ 96542 w 975457"/>
              <a:gd name="connsiteY86" fmla="*/ 265582 h 748475"/>
              <a:gd name="connsiteX87" fmla="*/ 48271 w 975457"/>
              <a:gd name="connsiteY87" fmla="*/ 313853 h 748475"/>
              <a:gd name="connsiteX88" fmla="*/ 0 w 975457"/>
              <a:gd name="connsiteY88" fmla="*/ 265582 h 748475"/>
              <a:gd name="connsiteX89" fmla="*/ 48271 w 975457"/>
              <a:gd name="connsiteY89" fmla="*/ 217311 h 748475"/>
              <a:gd name="connsiteX90" fmla="*/ 927186 w 975457"/>
              <a:gd name="connsiteY90" fmla="*/ 0 h 748475"/>
              <a:gd name="connsiteX91" fmla="*/ 975457 w 975457"/>
              <a:gd name="connsiteY91" fmla="*/ 48271 h 748475"/>
              <a:gd name="connsiteX92" fmla="*/ 927186 w 975457"/>
              <a:gd name="connsiteY92" fmla="*/ 96542 h 748475"/>
              <a:gd name="connsiteX93" fmla="*/ 878915 w 975457"/>
              <a:gd name="connsiteY93" fmla="*/ 48271 h 748475"/>
              <a:gd name="connsiteX94" fmla="*/ 927186 w 975457"/>
              <a:gd name="connsiteY94" fmla="*/ 0 h 748475"/>
              <a:gd name="connsiteX95" fmla="*/ 751403 w 975457"/>
              <a:gd name="connsiteY95" fmla="*/ 0 h 748475"/>
              <a:gd name="connsiteX96" fmla="*/ 799674 w 975457"/>
              <a:gd name="connsiteY96" fmla="*/ 48271 h 748475"/>
              <a:gd name="connsiteX97" fmla="*/ 751403 w 975457"/>
              <a:gd name="connsiteY97" fmla="*/ 96542 h 748475"/>
              <a:gd name="connsiteX98" fmla="*/ 703132 w 975457"/>
              <a:gd name="connsiteY98" fmla="*/ 48271 h 748475"/>
              <a:gd name="connsiteX99" fmla="*/ 751403 w 975457"/>
              <a:gd name="connsiteY99" fmla="*/ 0 h 748475"/>
              <a:gd name="connsiteX100" fmla="*/ 575620 w 975457"/>
              <a:gd name="connsiteY100" fmla="*/ 0 h 748475"/>
              <a:gd name="connsiteX101" fmla="*/ 623891 w 975457"/>
              <a:gd name="connsiteY101" fmla="*/ 48271 h 748475"/>
              <a:gd name="connsiteX102" fmla="*/ 575620 w 975457"/>
              <a:gd name="connsiteY102" fmla="*/ 96542 h 748475"/>
              <a:gd name="connsiteX103" fmla="*/ 527349 w 975457"/>
              <a:gd name="connsiteY103" fmla="*/ 48271 h 748475"/>
              <a:gd name="connsiteX104" fmla="*/ 575620 w 975457"/>
              <a:gd name="connsiteY104" fmla="*/ 0 h 748475"/>
              <a:gd name="connsiteX105" fmla="*/ 399837 w 975457"/>
              <a:gd name="connsiteY105" fmla="*/ 0 h 748475"/>
              <a:gd name="connsiteX106" fmla="*/ 448108 w 975457"/>
              <a:gd name="connsiteY106" fmla="*/ 48271 h 748475"/>
              <a:gd name="connsiteX107" fmla="*/ 399837 w 975457"/>
              <a:gd name="connsiteY107" fmla="*/ 96542 h 748475"/>
              <a:gd name="connsiteX108" fmla="*/ 351566 w 975457"/>
              <a:gd name="connsiteY108" fmla="*/ 48271 h 748475"/>
              <a:gd name="connsiteX109" fmla="*/ 399837 w 975457"/>
              <a:gd name="connsiteY109" fmla="*/ 0 h 748475"/>
              <a:gd name="connsiteX110" fmla="*/ 224054 w 975457"/>
              <a:gd name="connsiteY110" fmla="*/ 0 h 748475"/>
              <a:gd name="connsiteX111" fmla="*/ 272325 w 975457"/>
              <a:gd name="connsiteY111" fmla="*/ 48271 h 748475"/>
              <a:gd name="connsiteX112" fmla="*/ 224054 w 975457"/>
              <a:gd name="connsiteY112" fmla="*/ 96542 h 748475"/>
              <a:gd name="connsiteX113" fmla="*/ 175783 w 975457"/>
              <a:gd name="connsiteY113" fmla="*/ 48271 h 748475"/>
              <a:gd name="connsiteX114" fmla="*/ 224054 w 975457"/>
              <a:gd name="connsiteY114" fmla="*/ 0 h 748475"/>
              <a:gd name="connsiteX115" fmla="*/ 48271 w 975457"/>
              <a:gd name="connsiteY115" fmla="*/ 0 h 748475"/>
              <a:gd name="connsiteX116" fmla="*/ 96542 w 975457"/>
              <a:gd name="connsiteY116" fmla="*/ 48271 h 748475"/>
              <a:gd name="connsiteX117" fmla="*/ 48271 w 975457"/>
              <a:gd name="connsiteY117" fmla="*/ 96542 h 748475"/>
              <a:gd name="connsiteX118" fmla="*/ 0 w 975457"/>
              <a:gd name="connsiteY118" fmla="*/ 48271 h 748475"/>
              <a:gd name="connsiteX119" fmla="*/ 48271 w 975457"/>
              <a:gd name="connsiteY119" fmla="*/ 0 h 748475"/>
            </a:gdLst>
            <a:ahLst/>
            <a:cxnLst/>
            <a:rect l="l" t="t" r="r" b="b"/>
            <a:pathLst>
              <a:path w="975457" h="748475">
                <a:moveTo>
                  <a:pt x="927186" y="651933"/>
                </a:moveTo>
                <a:cubicBezTo>
                  <a:pt x="953845" y="651933"/>
                  <a:pt x="975457" y="673545"/>
                  <a:pt x="975457" y="700204"/>
                </a:cubicBezTo>
                <a:cubicBezTo>
                  <a:pt x="975457" y="726863"/>
                  <a:pt x="953845" y="748475"/>
                  <a:pt x="927186" y="748475"/>
                </a:cubicBezTo>
                <a:cubicBezTo>
                  <a:pt x="900527" y="748475"/>
                  <a:pt x="878915" y="726863"/>
                  <a:pt x="878915" y="700204"/>
                </a:cubicBezTo>
                <a:cubicBezTo>
                  <a:pt x="878915" y="673545"/>
                  <a:pt x="900527" y="651933"/>
                  <a:pt x="927186" y="651933"/>
                </a:cubicBezTo>
                <a:close/>
                <a:moveTo>
                  <a:pt x="751403" y="651933"/>
                </a:moveTo>
                <a:cubicBezTo>
                  <a:pt x="778062" y="651933"/>
                  <a:pt x="799674" y="673545"/>
                  <a:pt x="799674" y="700204"/>
                </a:cubicBezTo>
                <a:cubicBezTo>
                  <a:pt x="799674" y="726863"/>
                  <a:pt x="778062" y="748475"/>
                  <a:pt x="751403" y="748475"/>
                </a:cubicBezTo>
                <a:cubicBezTo>
                  <a:pt x="724744" y="748475"/>
                  <a:pt x="703132" y="726863"/>
                  <a:pt x="703132" y="700204"/>
                </a:cubicBezTo>
                <a:cubicBezTo>
                  <a:pt x="703132" y="673545"/>
                  <a:pt x="724744" y="651933"/>
                  <a:pt x="751403" y="651933"/>
                </a:cubicBezTo>
                <a:close/>
                <a:moveTo>
                  <a:pt x="575620" y="651933"/>
                </a:moveTo>
                <a:cubicBezTo>
                  <a:pt x="602279" y="651933"/>
                  <a:pt x="623891" y="673545"/>
                  <a:pt x="623891" y="700204"/>
                </a:cubicBezTo>
                <a:cubicBezTo>
                  <a:pt x="623891" y="726863"/>
                  <a:pt x="602279" y="748475"/>
                  <a:pt x="575620" y="748475"/>
                </a:cubicBezTo>
                <a:cubicBezTo>
                  <a:pt x="548961" y="748475"/>
                  <a:pt x="527349" y="726863"/>
                  <a:pt x="527349" y="700204"/>
                </a:cubicBezTo>
                <a:cubicBezTo>
                  <a:pt x="527349" y="673545"/>
                  <a:pt x="548961" y="651933"/>
                  <a:pt x="575620" y="651933"/>
                </a:cubicBezTo>
                <a:close/>
                <a:moveTo>
                  <a:pt x="399837" y="651933"/>
                </a:moveTo>
                <a:cubicBezTo>
                  <a:pt x="426496" y="651933"/>
                  <a:pt x="448108" y="673545"/>
                  <a:pt x="448108" y="700204"/>
                </a:cubicBezTo>
                <a:cubicBezTo>
                  <a:pt x="448108" y="726863"/>
                  <a:pt x="426496" y="748475"/>
                  <a:pt x="399837" y="748475"/>
                </a:cubicBezTo>
                <a:cubicBezTo>
                  <a:pt x="373178" y="748475"/>
                  <a:pt x="351566" y="726863"/>
                  <a:pt x="351566" y="700204"/>
                </a:cubicBezTo>
                <a:cubicBezTo>
                  <a:pt x="351566" y="673545"/>
                  <a:pt x="373178" y="651933"/>
                  <a:pt x="399837" y="651933"/>
                </a:cubicBezTo>
                <a:close/>
                <a:moveTo>
                  <a:pt x="224054" y="651933"/>
                </a:moveTo>
                <a:cubicBezTo>
                  <a:pt x="250713" y="651933"/>
                  <a:pt x="272325" y="673545"/>
                  <a:pt x="272325" y="700204"/>
                </a:cubicBezTo>
                <a:cubicBezTo>
                  <a:pt x="272325" y="726863"/>
                  <a:pt x="250713" y="748475"/>
                  <a:pt x="224054" y="748475"/>
                </a:cubicBezTo>
                <a:cubicBezTo>
                  <a:pt x="197395" y="748475"/>
                  <a:pt x="175783" y="726863"/>
                  <a:pt x="175783" y="700204"/>
                </a:cubicBezTo>
                <a:cubicBezTo>
                  <a:pt x="175783" y="673545"/>
                  <a:pt x="197395" y="651933"/>
                  <a:pt x="224054" y="651933"/>
                </a:cubicBezTo>
                <a:close/>
                <a:moveTo>
                  <a:pt x="48271" y="651933"/>
                </a:moveTo>
                <a:cubicBezTo>
                  <a:pt x="74930" y="651933"/>
                  <a:pt x="96542" y="673545"/>
                  <a:pt x="96542" y="700204"/>
                </a:cubicBezTo>
                <a:cubicBezTo>
                  <a:pt x="96542" y="726863"/>
                  <a:pt x="74930" y="748475"/>
                  <a:pt x="48271" y="748475"/>
                </a:cubicBezTo>
                <a:cubicBezTo>
                  <a:pt x="21612" y="748475"/>
                  <a:pt x="0" y="726863"/>
                  <a:pt x="0" y="700204"/>
                </a:cubicBezTo>
                <a:cubicBezTo>
                  <a:pt x="0" y="673545"/>
                  <a:pt x="21612" y="651933"/>
                  <a:pt x="48271" y="651933"/>
                </a:cubicBezTo>
                <a:close/>
                <a:moveTo>
                  <a:pt x="927186" y="434622"/>
                </a:moveTo>
                <a:cubicBezTo>
                  <a:pt x="953845" y="434622"/>
                  <a:pt x="975457" y="456234"/>
                  <a:pt x="975457" y="482893"/>
                </a:cubicBezTo>
                <a:cubicBezTo>
                  <a:pt x="975457" y="509552"/>
                  <a:pt x="953845" y="531164"/>
                  <a:pt x="927186" y="531164"/>
                </a:cubicBezTo>
                <a:cubicBezTo>
                  <a:pt x="900527" y="531164"/>
                  <a:pt x="878915" y="509552"/>
                  <a:pt x="878915" y="482893"/>
                </a:cubicBezTo>
                <a:cubicBezTo>
                  <a:pt x="878915" y="456234"/>
                  <a:pt x="900527" y="434622"/>
                  <a:pt x="927186" y="434622"/>
                </a:cubicBezTo>
                <a:close/>
                <a:moveTo>
                  <a:pt x="751403" y="434622"/>
                </a:moveTo>
                <a:cubicBezTo>
                  <a:pt x="778062" y="434622"/>
                  <a:pt x="799674" y="456234"/>
                  <a:pt x="799674" y="482893"/>
                </a:cubicBezTo>
                <a:cubicBezTo>
                  <a:pt x="799674" y="509552"/>
                  <a:pt x="778062" y="531164"/>
                  <a:pt x="751403" y="531164"/>
                </a:cubicBezTo>
                <a:cubicBezTo>
                  <a:pt x="724744" y="531164"/>
                  <a:pt x="703132" y="509552"/>
                  <a:pt x="703132" y="482893"/>
                </a:cubicBezTo>
                <a:cubicBezTo>
                  <a:pt x="703132" y="456234"/>
                  <a:pt x="724744" y="434622"/>
                  <a:pt x="751403" y="434622"/>
                </a:cubicBezTo>
                <a:close/>
                <a:moveTo>
                  <a:pt x="575620" y="434622"/>
                </a:moveTo>
                <a:cubicBezTo>
                  <a:pt x="602279" y="434622"/>
                  <a:pt x="623891" y="456234"/>
                  <a:pt x="623891" y="482893"/>
                </a:cubicBezTo>
                <a:cubicBezTo>
                  <a:pt x="623891" y="509552"/>
                  <a:pt x="602279" y="531164"/>
                  <a:pt x="575620" y="531164"/>
                </a:cubicBezTo>
                <a:cubicBezTo>
                  <a:pt x="548961" y="531164"/>
                  <a:pt x="527349" y="509552"/>
                  <a:pt x="527349" y="482893"/>
                </a:cubicBezTo>
                <a:cubicBezTo>
                  <a:pt x="527349" y="456234"/>
                  <a:pt x="548961" y="434622"/>
                  <a:pt x="575620" y="434622"/>
                </a:cubicBezTo>
                <a:close/>
                <a:moveTo>
                  <a:pt x="399837" y="434622"/>
                </a:moveTo>
                <a:cubicBezTo>
                  <a:pt x="426496" y="434622"/>
                  <a:pt x="448108" y="456234"/>
                  <a:pt x="448108" y="482893"/>
                </a:cubicBezTo>
                <a:cubicBezTo>
                  <a:pt x="448108" y="509552"/>
                  <a:pt x="426496" y="531164"/>
                  <a:pt x="399837" y="531164"/>
                </a:cubicBezTo>
                <a:cubicBezTo>
                  <a:pt x="373178" y="531164"/>
                  <a:pt x="351566" y="509552"/>
                  <a:pt x="351566" y="482893"/>
                </a:cubicBezTo>
                <a:cubicBezTo>
                  <a:pt x="351566" y="456234"/>
                  <a:pt x="373178" y="434622"/>
                  <a:pt x="399837" y="434622"/>
                </a:cubicBezTo>
                <a:close/>
                <a:moveTo>
                  <a:pt x="224054" y="434622"/>
                </a:moveTo>
                <a:cubicBezTo>
                  <a:pt x="250713" y="434622"/>
                  <a:pt x="272325" y="456234"/>
                  <a:pt x="272325" y="482893"/>
                </a:cubicBezTo>
                <a:cubicBezTo>
                  <a:pt x="272325" y="509552"/>
                  <a:pt x="250713" y="531164"/>
                  <a:pt x="224054" y="531164"/>
                </a:cubicBezTo>
                <a:cubicBezTo>
                  <a:pt x="197395" y="531164"/>
                  <a:pt x="175783" y="509552"/>
                  <a:pt x="175783" y="482893"/>
                </a:cubicBezTo>
                <a:cubicBezTo>
                  <a:pt x="175783" y="456234"/>
                  <a:pt x="197395" y="434622"/>
                  <a:pt x="224054" y="434622"/>
                </a:cubicBezTo>
                <a:close/>
                <a:moveTo>
                  <a:pt x="48271" y="434622"/>
                </a:moveTo>
                <a:cubicBezTo>
                  <a:pt x="74930" y="434622"/>
                  <a:pt x="96542" y="456234"/>
                  <a:pt x="96542" y="482893"/>
                </a:cubicBezTo>
                <a:cubicBezTo>
                  <a:pt x="96542" y="509552"/>
                  <a:pt x="74930" y="531164"/>
                  <a:pt x="48271" y="531164"/>
                </a:cubicBezTo>
                <a:cubicBezTo>
                  <a:pt x="21612" y="531164"/>
                  <a:pt x="0" y="509552"/>
                  <a:pt x="0" y="482893"/>
                </a:cubicBezTo>
                <a:cubicBezTo>
                  <a:pt x="0" y="456234"/>
                  <a:pt x="21612" y="434622"/>
                  <a:pt x="48271" y="434622"/>
                </a:cubicBezTo>
                <a:close/>
                <a:moveTo>
                  <a:pt x="927186" y="217311"/>
                </a:moveTo>
                <a:cubicBezTo>
                  <a:pt x="953845" y="217311"/>
                  <a:pt x="975457" y="238923"/>
                  <a:pt x="975457" y="265582"/>
                </a:cubicBezTo>
                <a:cubicBezTo>
                  <a:pt x="975457" y="292241"/>
                  <a:pt x="953845" y="313853"/>
                  <a:pt x="927186" y="313853"/>
                </a:cubicBezTo>
                <a:cubicBezTo>
                  <a:pt x="900527" y="313853"/>
                  <a:pt x="878915" y="292241"/>
                  <a:pt x="878915" y="265582"/>
                </a:cubicBezTo>
                <a:cubicBezTo>
                  <a:pt x="878915" y="238923"/>
                  <a:pt x="900527" y="217311"/>
                  <a:pt x="927186" y="217311"/>
                </a:cubicBezTo>
                <a:close/>
                <a:moveTo>
                  <a:pt x="751403" y="217311"/>
                </a:moveTo>
                <a:cubicBezTo>
                  <a:pt x="778062" y="217311"/>
                  <a:pt x="799674" y="238923"/>
                  <a:pt x="799674" y="265582"/>
                </a:cubicBezTo>
                <a:cubicBezTo>
                  <a:pt x="799674" y="292241"/>
                  <a:pt x="778062" y="313853"/>
                  <a:pt x="751403" y="313853"/>
                </a:cubicBezTo>
                <a:cubicBezTo>
                  <a:pt x="724744" y="313853"/>
                  <a:pt x="703132" y="292241"/>
                  <a:pt x="703132" y="265582"/>
                </a:cubicBezTo>
                <a:cubicBezTo>
                  <a:pt x="703132" y="238923"/>
                  <a:pt x="724744" y="217311"/>
                  <a:pt x="751403" y="217311"/>
                </a:cubicBezTo>
                <a:close/>
                <a:moveTo>
                  <a:pt x="575620" y="217311"/>
                </a:moveTo>
                <a:cubicBezTo>
                  <a:pt x="602279" y="217311"/>
                  <a:pt x="623891" y="238923"/>
                  <a:pt x="623891" y="265582"/>
                </a:cubicBezTo>
                <a:cubicBezTo>
                  <a:pt x="623891" y="292241"/>
                  <a:pt x="602279" y="313853"/>
                  <a:pt x="575620" y="313853"/>
                </a:cubicBezTo>
                <a:cubicBezTo>
                  <a:pt x="548961" y="313853"/>
                  <a:pt x="527349" y="292241"/>
                  <a:pt x="527349" y="265582"/>
                </a:cubicBezTo>
                <a:cubicBezTo>
                  <a:pt x="527349" y="238923"/>
                  <a:pt x="548961" y="217311"/>
                  <a:pt x="575620" y="217311"/>
                </a:cubicBezTo>
                <a:close/>
                <a:moveTo>
                  <a:pt x="399837" y="217311"/>
                </a:moveTo>
                <a:cubicBezTo>
                  <a:pt x="426496" y="217311"/>
                  <a:pt x="448108" y="238923"/>
                  <a:pt x="448108" y="265582"/>
                </a:cubicBezTo>
                <a:cubicBezTo>
                  <a:pt x="448108" y="292241"/>
                  <a:pt x="426496" y="313853"/>
                  <a:pt x="399837" y="313853"/>
                </a:cubicBezTo>
                <a:cubicBezTo>
                  <a:pt x="373178" y="313853"/>
                  <a:pt x="351566" y="292241"/>
                  <a:pt x="351566" y="265582"/>
                </a:cubicBezTo>
                <a:cubicBezTo>
                  <a:pt x="351566" y="238923"/>
                  <a:pt x="373178" y="217311"/>
                  <a:pt x="399837" y="217311"/>
                </a:cubicBezTo>
                <a:close/>
                <a:moveTo>
                  <a:pt x="224054" y="217311"/>
                </a:moveTo>
                <a:cubicBezTo>
                  <a:pt x="250713" y="217311"/>
                  <a:pt x="272325" y="238923"/>
                  <a:pt x="272325" y="265582"/>
                </a:cubicBezTo>
                <a:cubicBezTo>
                  <a:pt x="272325" y="292241"/>
                  <a:pt x="250713" y="313853"/>
                  <a:pt x="224054" y="313853"/>
                </a:cubicBezTo>
                <a:cubicBezTo>
                  <a:pt x="197395" y="313853"/>
                  <a:pt x="175783" y="292241"/>
                  <a:pt x="175783" y="265582"/>
                </a:cubicBezTo>
                <a:cubicBezTo>
                  <a:pt x="175783" y="238923"/>
                  <a:pt x="197395" y="217311"/>
                  <a:pt x="224054" y="217311"/>
                </a:cubicBezTo>
                <a:close/>
                <a:moveTo>
                  <a:pt x="48271" y="217311"/>
                </a:moveTo>
                <a:cubicBezTo>
                  <a:pt x="74930" y="217311"/>
                  <a:pt x="96542" y="238923"/>
                  <a:pt x="96542" y="265582"/>
                </a:cubicBezTo>
                <a:cubicBezTo>
                  <a:pt x="96542" y="292241"/>
                  <a:pt x="74930" y="313853"/>
                  <a:pt x="48271" y="313853"/>
                </a:cubicBezTo>
                <a:cubicBezTo>
                  <a:pt x="21612" y="313853"/>
                  <a:pt x="0" y="292241"/>
                  <a:pt x="0" y="265582"/>
                </a:cubicBezTo>
                <a:cubicBezTo>
                  <a:pt x="0" y="238923"/>
                  <a:pt x="21612" y="217311"/>
                  <a:pt x="48271" y="217311"/>
                </a:cubicBezTo>
                <a:close/>
                <a:moveTo>
                  <a:pt x="927186" y="0"/>
                </a:moveTo>
                <a:cubicBezTo>
                  <a:pt x="953845" y="0"/>
                  <a:pt x="975457" y="21612"/>
                  <a:pt x="975457" y="48271"/>
                </a:cubicBezTo>
                <a:cubicBezTo>
                  <a:pt x="975457" y="74930"/>
                  <a:pt x="953845" y="96542"/>
                  <a:pt x="927186" y="96542"/>
                </a:cubicBezTo>
                <a:cubicBezTo>
                  <a:pt x="900527" y="96542"/>
                  <a:pt x="878915" y="74930"/>
                  <a:pt x="878915" y="48271"/>
                </a:cubicBezTo>
                <a:cubicBezTo>
                  <a:pt x="878915" y="21612"/>
                  <a:pt x="900527" y="0"/>
                  <a:pt x="927186" y="0"/>
                </a:cubicBezTo>
                <a:close/>
                <a:moveTo>
                  <a:pt x="751403" y="0"/>
                </a:moveTo>
                <a:cubicBezTo>
                  <a:pt x="778062" y="0"/>
                  <a:pt x="799674" y="21612"/>
                  <a:pt x="799674" y="48271"/>
                </a:cubicBezTo>
                <a:cubicBezTo>
                  <a:pt x="799674" y="74930"/>
                  <a:pt x="778062" y="96542"/>
                  <a:pt x="751403" y="96542"/>
                </a:cubicBezTo>
                <a:cubicBezTo>
                  <a:pt x="724744" y="96542"/>
                  <a:pt x="703132" y="74930"/>
                  <a:pt x="703132" y="48271"/>
                </a:cubicBezTo>
                <a:cubicBezTo>
                  <a:pt x="703132" y="21612"/>
                  <a:pt x="724744" y="0"/>
                  <a:pt x="751403" y="0"/>
                </a:cubicBezTo>
                <a:close/>
                <a:moveTo>
                  <a:pt x="575620" y="0"/>
                </a:moveTo>
                <a:cubicBezTo>
                  <a:pt x="602279" y="0"/>
                  <a:pt x="623891" y="21612"/>
                  <a:pt x="623891" y="48271"/>
                </a:cubicBezTo>
                <a:cubicBezTo>
                  <a:pt x="623891" y="74930"/>
                  <a:pt x="602279" y="96542"/>
                  <a:pt x="575620" y="96542"/>
                </a:cubicBezTo>
                <a:cubicBezTo>
                  <a:pt x="548961" y="96542"/>
                  <a:pt x="527349" y="74930"/>
                  <a:pt x="527349" y="48271"/>
                </a:cubicBezTo>
                <a:cubicBezTo>
                  <a:pt x="527349" y="21612"/>
                  <a:pt x="548961" y="0"/>
                  <a:pt x="575620" y="0"/>
                </a:cubicBezTo>
                <a:close/>
                <a:moveTo>
                  <a:pt x="399837" y="0"/>
                </a:moveTo>
                <a:cubicBezTo>
                  <a:pt x="426496" y="0"/>
                  <a:pt x="448108" y="21612"/>
                  <a:pt x="448108" y="48271"/>
                </a:cubicBezTo>
                <a:cubicBezTo>
                  <a:pt x="448108" y="74930"/>
                  <a:pt x="426496" y="96542"/>
                  <a:pt x="399837" y="96542"/>
                </a:cubicBezTo>
                <a:cubicBezTo>
                  <a:pt x="373178" y="96542"/>
                  <a:pt x="351566" y="74930"/>
                  <a:pt x="351566" y="48271"/>
                </a:cubicBezTo>
                <a:cubicBezTo>
                  <a:pt x="351566" y="21612"/>
                  <a:pt x="373178" y="0"/>
                  <a:pt x="399837" y="0"/>
                </a:cubicBezTo>
                <a:close/>
                <a:moveTo>
                  <a:pt x="224054" y="0"/>
                </a:moveTo>
                <a:cubicBezTo>
                  <a:pt x="250713" y="0"/>
                  <a:pt x="272325" y="21612"/>
                  <a:pt x="272325" y="48271"/>
                </a:cubicBezTo>
                <a:cubicBezTo>
                  <a:pt x="272325" y="74930"/>
                  <a:pt x="250713" y="96542"/>
                  <a:pt x="224054" y="96542"/>
                </a:cubicBezTo>
                <a:cubicBezTo>
                  <a:pt x="197395" y="96542"/>
                  <a:pt x="175783" y="74930"/>
                  <a:pt x="175783" y="48271"/>
                </a:cubicBezTo>
                <a:cubicBezTo>
                  <a:pt x="175783" y="21612"/>
                  <a:pt x="197395" y="0"/>
                  <a:pt x="224054" y="0"/>
                </a:cubicBezTo>
                <a:close/>
                <a:moveTo>
                  <a:pt x="48271" y="0"/>
                </a:moveTo>
                <a:cubicBezTo>
                  <a:pt x="74930" y="0"/>
                  <a:pt x="96542" y="21612"/>
                  <a:pt x="96542" y="48271"/>
                </a:cubicBezTo>
                <a:cubicBezTo>
                  <a:pt x="96542" y="74930"/>
                  <a:pt x="74930" y="96542"/>
                  <a:pt x="48271" y="96542"/>
                </a:cubicBezTo>
                <a:cubicBezTo>
                  <a:pt x="21612" y="96542"/>
                  <a:pt x="0" y="74930"/>
                  <a:pt x="0" y="48271"/>
                </a:cubicBezTo>
                <a:cubicBezTo>
                  <a:pt x="0" y="21612"/>
                  <a:pt x="21612" y="0"/>
                  <a:pt x="48271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62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1339857" y="330540"/>
            <a:ext cx="637933" cy="489490"/>
          </a:xfrm>
          <a:custGeom>
            <a:avLst/>
            <a:gdLst>
              <a:gd name="connsiteX0" fmla="*/ 927186 w 975457"/>
              <a:gd name="connsiteY0" fmla="*/ 651933 h 748475"/>
              <a:gd name="connsiteX1" fmla="*/ 975457 w 975457"/>
              <a:gd name="connsiteY1" fmla="*/ 700204 h 748475"/>
              <a:gd name="connsiteX2" fmla="*/ 927186 w 975457"/>
              <a:gd name="connsiteY2" fmla="*/ 748475 h 748475"/>
              <a:gd name="connsiteX3" fmla="*/ 878915 w 975457"/>
              <a:gd name="connsiteY3" fmla="*/ 700204 h 748475"/>
              <a:gd name="connsiteX4" fmla="*/ 927186 w 975457"/>
              <a:gd name="connsiteY4" fmla="*/ 651933 h 748475"/>
              <a:gd name="connsiteX5" fmla="*/ 751403 w 975457"/>
              <a:gd name="connsiteY5" fmla="*/ 651933 h 748475"/>
              <a:gd name="connsiteX6" fmla="*/ 799674 w 975457"/>
              <a:gd name="connsiteY6" fmla="*/ 700204 h 748475"/>
              <a:gd name="connsiteX7" fmla="*/ 751403 w 975457"/>
              <a:gd name="connsiteY7" fmla="*/ 748475 h 748475"/>
              <a:gd name="connsiteX8" fmla="*/ 703132 w 975457"/>
              <a:gd name="connsiteY8" fmla="*/ 700204 h 748475"/>
              <a:gd name="connsiteX9" fmla="*/ 751403 w 975457"/>
              <a:gd name="connsiteY9" fmla="*/ 651933 h 748475"/>
              <a:gd name="connsiteX10" fmla="*/ 575620 w 975457"/>
              <a:gd name="connsiteY10" fmla="*/ 651933 h 748475"/>
              <a:gd name="connsiteX11" fmla="*/ 623891 w 975457"/>
              <a:gd name="connsiteY11" fmla="*/ 700204 h 748475"/>
              <a:gd name="connsiteX12" fmla="*/ 575620 w 975457"/>
              <a:gd name="connsiteY12" fmla="*/ 748475 h 748475"/>
              <a:gd name="connsiteX13" fmla="*/ 527349 w 975457"/>
              <a:gd name="connsiteY13" fmla="*/ 700204 h 748475"/>
              <a:gd name="connsiteX14" fmla="*/ 575620 w 975457"/>
              <a:gd name="connsiteY14" fmla="*/ 651933 h 748475"/>
              <a:gd name="connsiteX15" fmla="*/ 399837 w 975457"/>
              <a:gd name="connsiteY15" fmla="*/ 651933 h 748475"/>
              <a:gd name="connsiteX16" fmla="*/ 448108 w 975457"/>
              <a:gd name="connsiteY16" fmla="*/ 700204 h 748475"/>
              <a:gd name="connsiteX17" fmla="*/ 399837 w 975457"/>
              <a:gd name="connsiteY17" fmla="*/ 748475 h 748475"/>
              <a:gd name="connsiteX18" fmla="*/ 351566 w 975457"/>
              <a:gd name="connsiteY18" fmla="*/ 700204 h 748475"/>
              <a:gd name="connsiteX19" fmla="*/ 399837 w 975457"/>
              <a:gd name="connsiteY19" fmla="*/ 651933 h 748475"/>
              <a:gd name="connsiteX20" fmla="*/ 224054 w 975457"/>
              <a:gd name="connsiteY20" fmla="*/ 651933 h 748475"/>
              <a:gd name="connsiteX21" fmla="*/ 272325 w 975457"/>
              <a:gd name="connsiteY21" fmla="*/ 700204 h 748475"/>
              <a:gd name="connsiteX22" fmla="*/ 224054 w 975457"/>
              <a:gd name="connsiteY22" fmla="*/ 748475 h 748475"/>
              <a:gd name="connsiteX23" fmla="*/ 175783 w 975457"/>
              <a:gd name="connsiteY23" fmla="*/ 700204 h 748475"/>
              <a:gd name="connsiteX24" fmla="*/ 224054 w 975457"/>
              <a:gd name="connsiteY24" fmla="*/ 651933 h 748475"/>
              <a:gd name="connsiteX25" fmla="*/ 48271 w 975457"/>
              <a:gd name="connsiteY25" fmla="*/ 651933 h 748475"/>
              <a:gd name="connsiteX26" fmla="*/ 96542 w 975457"/>
              <a:gd name="connsiteY26" fmla="*/ 700204 h 748475"/>
              <a:gd name="connsiteX27" fmla="*/ 48271 w 975457"/>
              <a:gd name="connsiteY27" fmla="*/ 748475 h 748475"/>
              <a:gd name="connsiteX28" fmla="*/ 0 w 975457"/>
              <a:gd name="connsiteY28" fmla="*/ 700204 h 748475"/>
              <a:gd name="connsiteX29" fmla="*/ 48271 w 975457"/>
              <a:gd name="connsiteY29" fmla="*/ 651933 h 748475"/>
              <a:gd name="connsiteX30" fmla="*/ 927186 w 975457"/>
              <a:gd name="connsiteY30" fmla="*/ 434622 h 748475"/>
              <a:gd name="connsiteX31" fmla="*/ 975457 w 975457"/>
              <a:gd name="connsiteY31" fmla="*/ 482893 h 748475"/>
              <a:gd name="connsiteX32" fmla="*/ 927186 w 975457"/>
              <a:gd name="connsiteY32" fmla="*/ 531164 h 748475"/>
              <a:gd name="connsiteX33" fmla="*/ 878915 w 975457"/>
              <a:gd name="connsiteY33" fmla="*/ 482893 h 748475"/>
              <a:gd name="connsiteX34" fmla="*/ 927186 w 975457"/>
              <a:gd name="connsiteY34" fmla="*/ 434622 h 748475"/>
              <a:gd name="connsiteX35" fmla="*/ 751403 w 975457"/>
              <a:gd name="connsiteY35" fmla="*/ 434622 h 748475"/>
              <a:gd name="connsiteX36" fmla="*/ 799674 w 975457"/>
              <a:gd name="connsiteY36" fmla="*/ 482893 h 748475"/>
              <a:gd name="connsiteX37" fmla="*/ 751403 w 975457"/>
              <a:gd name="connsiteY37" fmla="*/ 531164 h 748475"/>
              <a:gd name="connsiteX38" fmla="*/ 703132 w 975457"/>
              <a:gd name="connsiteY38" fmla="*/ 482893 h 748475"/>
              <a:gd name="connsiteX39" fmla="*/ 751403 w 975457"/>
              <a:gd name="connsiteY39" fmla="*/ 434622 h 748475"/>
              <a:gd name="connsiteX40" fmla="*/ 575620 w 975457"/>
              <a:gd name="connsiteY40" fmla="*/ 434622 h 748475"/>
              <a:gd name="connsiteX41" fmla="*/ 623891 w 975457"/>
              <a:gd name="connsiteY41" fmla="*/ 482893 h 748475"/>
              <a:gd name="connsiteX42" fmla="*/ 575620 w 975457"/>
              <a:gd name="connsiteY42" fmla="*/ 531164 h 748475"/>
              <a:gd name="connsiteX43" fmla="*/ 527349 w 975457"/>
              <a:gd name="connsiteY43" fmla="*/ 482893 h 748475"/>
              <a:gd name="connsiteX44" fmla="*/ 575620 w 975457"/>
              <a:gd name="connsiteY44" fmla="*/ 434622 h 748475"/>
              <a:gd name="connsiteX45" fmla="*/ 399837 w 975457"/>
              <a:gd name="connsiteY45" fmla="*/ 434622 h 748475"/>
              <a:gd name="connsiteX46" fmla="*/ 448108 w 975457"/>
              <a:gd name="connsiteY46" fmla="*/ 482893 h 748475"/>
              <a:gd name="connsiteX47" fmla="*/ 399837 w 975457"/>
              <a:gd name="connsiteY47" fmla="*/ 531164 h 748475"/>
              <a:gd name="connsiteX48" fmla="*/ 351566 w 975457"/>
              <a:gd name="connsiteY48" fmla="*/ 482893 h 748475"/>
              <a:gd name="connsiteX49" fmla="*/ 399837 w 975457"/>
              <a:gd name="connsiteY49" fmla="*/ 434622 h 748475"/>
              <a:gd name="connsiteX50" fmla="*/ 224054 w 975457"/>
              <a:gd name="connsiteY50" fmla="*/ 434622 h 748475"/>
              <a:gd name="connsiteX51" fmla="*/ 272325 w 975457"/>
              <a:gd name="connsiteY51" fmla="*/ 482893 h 748475"/>
              <a:gd name="connsiteX52" fmla="*/ 224054 w 975457"/>
              <a:gd name="connsiteY52" fmla="*/ 531164 h 748475"/>
              <a:gd name="connsiteX53" fmla="*/ 175783 w 975457"/>
              <a:gd name="connsiteY53" fmla="*/ 482893 h 748475"/>
              <a:gd name="connsiteX54" fmla="*/ 224054 w 975457"/>
              <a:gd name="connsiteY54" fmla="*/ 434622 h 748475"/>
              <a:gd name="connsiteX55" fmla="*/ 48271 w 975457"/>
              <a:gd name="connsiteY55" fmla="*/ 434622 h 748475"/>
              <a:gd name="connsiteX56" fmla="*/ 96542 w 975457"/>
              <a:gd name="connsiteY56" fmla="*/ 482893 h 748475"/>
              <a:gd name="connsiteX57" fmla="*/ 48271 w 975457"/>
              <a:gd name="connsiteY57" fmla="*/ 531164 h 748475"/>
              <a:gd name="connsiteX58" fmla="*/ 0 w 975457"/>
              <a:gd name="connsiteY58" fmla="*/ 482893 h 748475"/>
              <a:gd name="connsiteX59" fmla="*/ 48271 w 975457"/>
              <a:gd name="connsiteY59" fmla="*/ 434622 h 748475"/>
              <a:gd name="connsiteX60" fmla="*/ 927186 w 975457"/>
              <a:gd name="connsiteY60" fmla="*/ 217311 h 748475"/>
              <a:gd name="connsiteX61" fmla="*/ 975457 w 975457"/>
              <a:gd name="connsiteY61" fmla="*/ 265582 h 748475"/>
              <a:gd name="connsiteX62" fmla="*/ 927186 w 975457"/>
              <a:gd name="connsiteY62" fmla="*/ 313853 h 748475"/>
              <a:gd name="connsiteX63" fmla="*/ 878915 w 975457"/>
              <a:gd name="connsiteY63" fmla="*/ 265582 h 748475"/>
              <a:gd name="connsiteX64" fmla="*/ 927186 w 975457"/>
              <a:gd name="connsiteY64" fmla="*/ 217311 h 748475"/>
              <a:gd name="connsiteX65" fmla="*/ 751403 w 975457"/>
              <a:gd name="connsiteY65" fmla="*/ 217311 h 748475"/>
              <a:gd name="connsiteX66" fmla="*/ 799674 w 975457"/>
              <a:gd name="connsiteY66" fmla="*/ 265582 h 748475"/>
              <a:gd name="connsiteX67" fmla="*/ 751403 w 975457"/>
              <a:gd name="connsiteY67" fmla="*/ 313853 h 748475"/>
              <a:gd name="connsiteX68" fmla="*/ 703132 w 975457"/>
              <a:gd name="connsiteY68" fmla="*/ 265582 h 748475"/>
              <a:gd name="connsiteX69" fmla="*/ 751403 w 975457"/>
              <a:gd name="connsiteY69" fmla="*/ 217311 h 748475"/>
              <a:gd name="connsiteX70" fmla="*/ 575620 w 975457"/>
              <a:gd name="connsiteY70" fmla="*/ 217311 h 748475"/>
              <a:gd name="connsiteX71" fmla="*/ 623891 w 975457"/>
              <a:gd name="connsiteY71" fmla="*/ 265582 h 748475"/>
              <a:gd name="connsiteX72" fmla="*/ 575620 w 975457"/>
              <a:gd name="connsiteY72" fmla="*/ 313853 h 748475"/>
              <a:gd name="connsiteX73" fmla="*/ 527349 w 975457"/>
              <a:gd name="connsiteY73" fmla="*/ 265582 h 748475"/>
              <a:gd name="connsiteX74" fmla="*/ 575620 w 975457"/>
              <a:gd name="connsiteY74" fmla="*/ 217311 h 748475"/>
              <a:gd name="connsiteX75" fmla="*/ 399837 w 975457"/>
              <a:gd name="connsiteY75" fmla="*/ 217311 h 748475"/>
              <a:gd name="connsiteX76" fmla="*/ 448108 w 975457"/>
              <a:gd name="connsiteY76" fmla="*/ 265582 h 748475"/>
              <a:gd name="connsiteX77" fmla="*/ 399837 w 975457"/>
              <a:gd name="connsiteY77" fmla="*/ 313853 h 748475"/>
              <a:gd name="connsiteX78" fmla="*/ 351566 w 975457"/>
              <a:gd name="connsiteY78" fmla="*/ 265582 h 748475"/>
              <a:gd name="connsiteX79" fmla="*/ 399837 w 975457"/>
              <a:gd name="connsiteY79" fmla="*/ 217311 h 748475"/>
              <a:gd name="connsiteX80" fmla="*/ 224054 w 975457"/>
              <a:gd name="connsiteY80" fmla="*/ 217311 h 748475"/>
              <a:gd name="connsiteX81" fmla="*/ 272325 w 975457"/>
              <a:gd name="connsiteY81" fmla="*/ 265582 h 748475"/>
              <a:gd name="connsiteX82" fmla="*/ 224054 w 975457"/>
              <a:gd name="connsiteY82" fmla="*/ 313853 h 748475"/>
              <a:gd name="connsiteX83" fmla="*/ 175783 w 975457"/>
              <a:gd name="connsiteY83" fmla="*/ 265582 h 748475"/>
              <a:gd name="connsiteX84" fmla="*/ 224054 w 975457"/>
              <a:gd name="connsiteY84" fmla="*/ 217311 h 748475"/>
              <a:gd name="connsiteX85" fmla="*/ 48271 w 975457"/>
              <a:gd name="connsiteY85" fmla="*/ 217311 h 748475"/>
              <a:gd name="connsiteX86" fmla="*/ 96542 w 975457"/>
              <a:gd name="connsiteY86" fmla="*/ 265582 h 748475"/>
              <a:gd name="connsiteX87" fmla="*/ 48271 w 975457"/>
              <a:gd name="connsiteY87" fmla="*/ 313853 h 748475"/>
              <a:gd name="connsiteX88" fmla="*/ 0 w 975457"/>
              <a:gd name="connsiteY88" fmla="*/ 265582 h 748475"/>
              <a:gd name="connsiteX89" fmla="*/ 48271 w 975457"/>
              <a:gd name="connsiteY89" fmla="*/ 217311 h 748475"/>
              <a:gd name="connsiteX90" fmla="*/ 927186 w 975457"/>
              <a:gd name="connsiteY90" fmla="*/ 0 h 748475"/>
              <a:gd name="connsiteX91" fmla="*/ 975457 w 975457"/>
              <a:gd name="connsiteY91" fmla="*/ 48271 h 748475"/>
              <a:gd name="connsiteX92" fmla="*/ 927186 w 975457"/>
              <a:gd name="connsiteY92" fmla="*/ 96542 h 748475"/>
              <a:gd name="connsiteX93" fmla="*/ 878915 w 975457"/>
              <a:gd name="connsiteY93" fmla="*/ 48271 h 748475"/>
              <a:gd name="connsiteX94" fmla="*/ 927186 w 975457"/>
              <a:gd name="connsiteY94" fmla="*/ 0 h 748475"/>
              <a:gd name="connsiteX95" fmla="*/ 751403 w 975457"/>
              <a:gd name="connsiteY95" fmla="*/ 0 h 748475"/>
              <a:gd name="connsiteX96" fmla="*/ 799674 w 975457"/>
              <a:gd name="connsiteY96" fmla="*/ 48271 h 748475"/>
              <a:gd name="connsiteX97" fmla="*/ 751403 w 975457"/>
              <a:gd name="connsiteY97" fmla="*/ 96542 h 748475"/>
              <a:gd name="connsiteX98" fmla="*/ 703132 w 975457"/>
              <a:gd name="connsiteY98" fmla="*/ 48271 h 748475"/>
              <a:gd name="connsiteX99" fmla="*/ 751403 w 975457"/>
              <a:gd name="connsiteY99" fmla="*/ 0 h 748475"/>
              <a:gd name="connsiteX100" fmla="*/ 575620 w 975457"/>
              <a:gd name="connsiteY100" fmla="*/ 0 h 748475"/>
              <a:gd name="connsiteX101" fmla="*/ 623891 w 975457"/>
              <a:gd name="connsiteY101" fmla="*/ 48271 h 748475"/>
              <a:gd name="connsiteX102" fmla="*/ 575620 w 975457"/>
              <a:gd name="connsiteY102" fmla="*/ 96542 h 748475"/>
              <a:gd name="connsiteX103" fmla="*/ 527349 w 975457"/>
              <a:gd name="connsiteY103" fmla="*/ 48271 h 748475"/>
              <a:gd name="connsiteX104" fmla="*/ 575620 w 975457"/>
              <a:gd name="connsiteY104" fmla="*/ 0 h 748475"/>
              <a:gd name="connsiteX105" fmla="*/ 399837 w 975457"/>
              <a:gd name="connsiteY105" fmla="*/ 0 h 748475"/>
              <a:gd name="connsiteX106" fmla="*/ 448108 w 975457"/>
              <a:gd name="connsiteY106" fmla="*/ 48271 h 748475"/>
              <a:gd name="connsiteX107" fmla="*/ 399837 w 975457"/>
              <a:gd name="connsiteY107" fmla="*/ 96542 h 748475"/>
              <a:gd name="connsiteX108" fmla="*/ 351566 w 975457"/>
              <a:gd name="connsiteY108" fmla="*/ 48271 h 748475"/>
              <a:gd name="connsiteX109" fmla="*/ 399837 w 975457"/>
              <a:gd name="connsiteY109" fmla="*/ 0 h 748475"/>
              <a:gd name="connsiteX110" fmla="*/ 224054 w 975457"/>
              <a:gd name="connsiteY110" fmla="*/ 0 h 748475"/>
              <a:gd name="connsiteX111" fmla="*/ 272325 w 975457"/>
              <a:gd name="connsiteY111" fmla="*/ 48271 h 748475"/>
              <a:gd name="connsiteX112" fmla="*/ 224054 w 975457"/>
              <a:gd name="connsiteY112" fmla="*/ 96542 h 748475"/>
              <a:gd name="connsiteX113" fmla="*/ 175783 w 975457"/>
              <a:gd name="connsiteY113" fmla="*/ 48271 h 748475"/>
              <a:gd name="connsiteX114" fmla="*/ 224054 w 975457"/>
              <a:gd name="connsiteY114" fmla="*/ 0 h 748475"/>
              <a:gd name="connsiteX115" fmla="*/ 48271 w 975457"/>
              <a:gd name="connsiteY115" fmla="*/ 0 h 748475"/>
              <a:gd name="connsiteX116" fmla="*/ 96542 w 975457"/>
              <a:gd name="connsiteY116" fmla="*/ 48271 h 748475"/>
              <a:gd name="connsiteX117" fmla="*/ 48271 w 975457"/>
              <a:gd name="connsiteY117" fmla="*/ 96542 h 748475"/>
              <a:gd name="connsiteX118" fmla="*/ 0 w 975457"/>
              <a:gd name="connsiteY118" fmla="*/ 48271 h 748475"/>
              <a:gd name="connsiteX119" fmla="*/ 48271 w 975457"/>
              <a:gd name="connsiteY119" fmla="*/ 0 h 748475"/>
            </a:gdLst>
            <a:ahLst/>
            <a:cxnLst/>
            <a:rect l="l" t="t" r="r" b="b"/>
            <a:pathLst>
              <a:path w="975457" h="748475">
                <a:moveTo>
                  <a:pt x="927186" y="651933"/>
                </a:moveTo>
                <a:cubicBezTo>
                  <a:pt x="953845" y="651933"/>
                  <a:pt x="975457" y="673545"/>
                  <a:pt x="975457" y="700204"/>
                </a:cubicBezTo>
                <a:cubicBezTo>
                  <a:pt x="975457" y="726863"/>
                  <a:pt x="953845" y="748475"/>
                  <a:pt x="927186" y="748475"/>
                </a:cubicBezTo>
                <a:cubicBezTo>
                  <a:pt x="900527" y="748475"/>
                  <a:pt x="878915" y="726863"/>
                  <a:pt x="878915" y="700204"/>
                </a:cubicBezTo>
                <a:cubicBezTo>
                  <a:pt x="878915" y="673545"/>
                  <a:pt x="900527" y="651933"/>
                  <a:pt x="927186" y="651933"/>
                </a:cubicBezTo>
                <a:close/>
                <a:moveTo>
                  <a:pt x="751403" y="651933"/>
                </a:moveTo>
                <a:cubicBezTo>
                  <a:pt x="778062" y="651933"/>
                  <a:pt x="799674" y="673545"/>
                  <a:pt x="799674" y="700204"/>
                </a:cubicBezTo>
                <a:cubicBezTo>
                  <a:pt x="799674" y="726863"/>
                  <a:pt x="778062" y="748475"/>
                  <a:pt x="751403" y="748475"/>
                </a:cubicBezTo>
                <a:cubicBezTo>
                  <a:pt x="724744" y="748475"/>
                  <a:pt x="703132" y="726863"/>
                  <a:pt x="703132" y="700204"/>
                </a:cubicBezTo>
                <a:cubicBezTo>
                  <a:pt x="703132" y="673545"/>
                  <a:pt x="724744" y="651933"/>
                  <a:pt x="751403" y="651933"/>
                </a:cubicBezTo>
                <a:close/>
                <a:moveTo>
                  <a:pt x="575620" y="651933"/>
                </a:moveTo>
                <a:cubicBezTo>
                  <a:pt x="602279" y="651933"/>
                  <a:pt x="623891" y="673545"/>
                  <a:pt x="623891" y="700204"/>
                </a:cubicBezTo>
                <a:cubicBezTo>
                  <a:pt x="623891" y="726863"/>
                  <a:pt x="602279" y="748475"/>
                  <a:pt x="575620" y="748475"/>
                </a:cubicBezTo>
                <a:cubicBezTo>
                  <a:pt x="548961" y="748475"/>
                  <a:pt x="527349" y="726863"/>
                  <a:pt x="527349" y="700204"/>
                </a:cubicBezTo>
                <a:cubicBezTo>
                  <a:pt x="527349" y="673545"/>
                  <a:pt x="548961" y="651933"/>
                  <a:pt x="575620" y="651933"/>
                </a:cubicBezTo>
                <a:close/>
                <a:moveTo>
                  <a:pt x="399837" y="651933"/>
                </a:moveTo>
                <a:cubicBezTo>
                  <a:pt x="426496" y="651933"/>
                  <a:pt x="448108" y="673545"/>
                  <a:pt x="448108" y="700204"/>
                </a:cubicBezTo>
                <a:cubicBezTo>
                  <a:pt x="448108" y="726863"/>
                  <a:pt x="426496" y="748475"/>
                  <a:pt x="399837" y="748475"/>
                </a:cubicBezTo>
                <a:cubicBezTo>
                  <a:pt x="373178" y="748475"/>
                  <a:pt x="351566" y="726863"/>
                  <a:pt x="351566" y="700204"/>
                </a:cubicBezTo>
                <a:cubicBezTo>
                  <a:pt x="351566" y="673545"/>
                  <a:pt x="373178" y="651933"/>
                  <a:pt x="399837" y="651933"/>
                </a:cubicBezTo>
                <a:close/>
                <a:moveTo>
                  <a:pt x="224054" y="651933"/>
                </a:moveTo>
                <a:cubicBezTo>
                  <a:pt x="250713" y="651933"/>
                  <a:pt x="272325" y="673545"/>
                  <a:pt x="272325" y="700204"/>
                </a:cubicBezTo>
                <a:cubicBezTo>
                  <a:pt x="272325" y="726863"/>
                  <a:pt x="250713" y="748475"/>
                  <a:pt x="224054" y="748475"/>
                </a:cubicBezTo>
                <a:cubicBezTo>
                  <a:pt x="197395" y="748475"/>
                  <a:pt x="175783" y="726863"/>
                  <a:pt x="175783" y="700204"/>
                </a:cubicBezTo>
                <a:cubicBezTo>
                  <a:pt x="175783" y="673545"/>
                  <a:pt x="197395" y="651933"/>
                  <a:pt x="224054" y="651933"/>
                </a:cubicBezTo>
                <a:close/>
                <a:moveTo>
                  <a:pt x="48271" y="651933"/>
                </a:moveTo>
                <a:cubicBezTo>
                  <a:pt x="74930" y="651933"/>
                  <a:pt x="96542" y="673545"/>
                  <a:pt x="96542" y="700204"/>
                </a:cubicBezTo>
                <a:cubicBezTo>
                  <a:pt x="96542" y="726863"/>
                  <a:pt x="74930" y="748475"/>
                  <a:pt x="48271" y="748475"/>
                </a:cubicBezTo>
                <a:cubicBezTo>
                  <a:pt x="21612" y="748475"/>
                  <a:pt x="0" y="726863"/>
                  <a:pt x="0" y="700204"/>
                </a:cubicBezTo>
                <a:cubicBezTo>
                  <a:pt x="0" y="673545"/>
                  <a:pt x="21612" y="651933"/>
                  <a:pt x="48271" y="651933"/>
                </a:cubicBezTo>
                <a:close/>
                <a:moveTo>
                  <a:pt x="927186" y="434622"/>
                </a:moveTo>
                <a:cubicBezTo>
                  <a:pt x="953845" y="434622"/>
                  <a:pt x="975457" y="456234"/>
                  <a:pt x="975457" y="482893"/>
                </a:cubicBezTo>
                <a:cubicBezTo>
                  <a:pt x="975457" y="509552"/>
                  <a:pt x="953845" y="531164"/>
                  <a:pt x="927186" y="531164"/>
                </a:cubicBezTo>
                <a:cubicBezTo>
                  <a:pt x="900527" y="531164"/>
                  <a:pt x="878915" y="509552"/>
                  <a:pt x="878915" y="482893"/>
                </a:cubicBezTo>
                <a:cubicBezTo>
                  <a:pt x="878915" y="456234"/>
                  <a:pt x="900527" y="434622"/>
                  <a:pt x="927186" y="434622"/>
                </a:cubicBezTo>
                <a:close/>
                <a:moveTo>
                  <a:pt x="751403" y="434622"/>
                </a:moveTo>
                <a:cubicBezTo>
                  <a:pt x="778062" y="434622"/>
                  <a:pt x="799674" y="456234"/>
                  <a:pt x="799674" y="482893"/>
                </a:cubicBezTo>
                <a:cubicBezTo>
                  <a:pt x="799674" y="509552"/>
                  <a:pt x="778062" y="531164"/>
                  <a:pt x="751403" y="531164"/>
                </a:cubicBezTo>
                <a:cubicBezTo>
                  <a:pt x="724744" y="531164"/>
                  <a:pt x="703132" y="509552"/>
                  <a:pt x="703132" y="482893"/>
                </a:cubicBezTo>
                <a:cubicBezTo>
                  <a:pt x="703132" y="456234"/>
                  <a:pt x="724744" y="434622"/>
                  <a:pt x="751403" y="434622"/>
                </a:cubicBezTo>
                <a:close/>
                <a:moveTo>
                  <a:pt x="575620" y="434622"/>
                </a:moveTo>
                <a:cubicBezTo>
                  <a:pt x="602279" y="434622"/>
                  <a:pt x="623891" y="456234"/>
                  <a:pt x="623891" y="482893"/>
                </a:cubicBezTo>
                <a:cubicBezTo>
                  <a:pt x="623891" y="509552"/>
                  <a:pt x="602279" y="531164"/>
                  <a:pt x="575620" y="531164"/>
                </a:cubicBezTo>
                <a:cubicBezTo>
                  <a:pt x="548961" y="531164"/>
                  <a:pt x="527349" y="509552"/>
                  <a:pt x="527349" y="482893"/>
                </a:cubicBezTo>
                <a:cubicBezTo>
                  <a:pt x="527349" y="456234"/>
                  <a:pt x="548961" y="434622"/>
                  <a:pt x="575620" y="434622"/>
                </a:cubicBezTo>
                <a:close/>
                <a:moveTo>
                  <a:pt x="399837" y="434622"/>
                </a:moveTo>
                <a:cubicBezTo>
                  <a:pt x="426496" y="434622"/>
                  <a:pt x="448108" y="456234"/>
                  <a:pt x="448108" y="482893"/>
                </a:cubicBezTo>
                <a:cubicBezTo>
                  <a:pt x="448108" y="509552"/>
                  <a:pt x="426496" y="531164"/>
                  <a:pt x="399837" y="531164"/>
                </a:cubicBezTo>
                <a:cubicBezTo>
                  <a:pt x="373178" y="531164"/>
                  <a:pt x="351566" y="509552"/>
                  <a:pt x="351566" y="482893"/>
                </a:cubicBezTo>
                <a:cubicBezTo>
                  <a:pt x="351566" y="456234"/>
                  <a:pt x="373178" y="434622"/>
                  <a:pt x="399837" y="434622"/>
                </a:cubicBezTo>
                <a:close/>
                <a:moveTo>
                  <a:pt x="224054" y="434622"/>
                </a:moveTo>
                <a:cubicBezTo>
                  <a:pt x="250713" y="434622"/>
                  <a:pt x="272325" y="456234"/>
                  <a:pt x="272325" y="482893"/>
                </a:cubicBezTo>
                <a:cubicBezTo>
                  <a:pt x="272325" y="509552"/>
                  <a:pt x="250713" y="531164"/>
                  <a:pt x="224054" y="531164"/>
                </a:cubicBezTo>
                <a:cubicBezTo>
                  <a:pt x="197395" y="531164"/>
                  <a:pt x="175783" y="509552"/>
                  <a:pt x="175783" y="482893"/>
                </a:cubicBezTo>
                <a:cubicBezTo>
                  <a:pt x="175783" y="456234"/>
                  <a:pt x="197395" y="434622"/>
                  <a:pt x="224054" y="434622"/>
                </a:cubicBezTo>
                <a:close/>
                <a:moveTo>
                  <a:pt x="48271" y="434622"/>
                </a:moveTo>
                <a:cubicBezTo>
                  <a:pt x="74930" y="434622"/>
                  <a:pt x="96542" y="456234"/>
                  <a:pt x="96542" y="482893"/>
                </a:cubicBezTo>
                <a:cubicBezTo>
                  <a:pt x="96542" y="509552"/>
                  <a:pt x="74930" y="531164"/>
                  <a:pt x="48271" y="531164"/>
                </a:cubicBezTo>
                <a:cubicBezTo>
                  <a:pt x="21612" y="531164"/>
                  <a:pt x="0" y="509552"/>
                  <a:pt x="0" y="482893"/>
                </a:cubicBezTo>
                <a:cubicBezTo>
                  <a:pt x="0" y="456234"/>
                  <a:pt x="21612" y="434622"/>
                  <a:pt x="48271" y="434622"/>
                </a:cubicBezTo>
                <a:close/>
                <a:moveTo>
                  <a:pt x="927186" y="217311"/>
                </a:moveTo>
                <a:cubicBezTo>
                  <a:pt x="953845" y="217311"/>
                  <a:pt x="975457" y="238923"/>
                  <a:pt x="975457" y="265582"/>
                </a:cubicBezTo>
                <a:cubicBezTo>
                  <a:pt x="975457" y="292241"/>
                  <a:pt x="953845" y="313853"/>
                  <a:pt x="927186" y="313853"/>
                </a:cubicBezTo>
                <a:cubicBezTo>
                  <a:pt x="900527" y="313853"/>
                  <a:pt x="878915" y="292241"/>
                  <a:pt x="878915" y="265582"/>
                </a:cubicBezTo>
                <a:cubicBezTo>
                  <a:pt x="878915" y="238923"/>
                  <a:pt x="900527" y="217311"/>
                  <a:pt x="927186" y="217311"/>
                </a:cubicBezTo>
                <a:close/>
                <a:moveTo>
                  <a:pt x="751403" y="217311"/>
                </a:moveTo>
                <a:cubicBezTo>
                  <a:pt x="778062" y="217311"/>
                  <a:pt x="799674" y="238923"/>
                  <a:pt x="799674" y="265582"/>
                </a:cubicBezTo>
                <a:cubicBezTo>
                  <a:pt x="799674" y="292241"/>
                  <a:pt x="778062" y="313853"/>
                  <a:pt x="751403" y="313853"/>
                </a:cubicBezTo>
                <a:cubicBezTo>
                  <a:pt x="724744" y="313853"/>
                  <a:pt x="703132" y="292241"/>
                  <a:pt x="703132" y="265582"/>
                </a:cubicBezTo>
                <a:cubicBezTo>
                  <a:pt x="703132" y="238923"/>
                  <a:pt x="724744" y="217311"/>
                  <a:pt x="751403" y="217311"/>
                </a:cubicBezTo>
                <a:close/>
                <a:moveTo>
                  <a:pt x="575620" y="217311"/>
                </a:moveTo>
                <a:cubicBezTo>
                  <a:pt x="602279" y="217311"/>
                  <a:pt x="623891" y="238923"/>
                  <a:pt x="623891" y="265582"/>
                </a:cubicBezTo>
                <a:cubicBezTo>
                  <a:pt x="623891" y="292241"/>
                  <a:pt x="602279" y="313853"/>
                  <a:pt x="575620" y="313853"/>
                </a:cubicBezTo>
                <a:cubicBezTo>
                  <a:pt x="548961" y="313853"/>
                  <a:pt x="527349" y="292241"/>
                  <a:pt x="527349" y="265582"/>
                </a:cubicBezTo>
                <a:cubicBezTo>
                  <a:pt x="527349" y="238923"/>
                  <a:pt x="548961" y="217311"/>
                  <a:pt x="575620" y="217311"/>
                </a:cubicBezTo>
                <a:close/>
                <a:moveTo>
                  <a:pt x="399837" y="217311"/>
                </a:moveTo>
                <a:cubicBezTo>
                  <a:pt x="426496" y="217311"/>
                  <a:pt x="448108" y="238923"/>
                  <a:pt x="448108" y="265582"/>
                </a:cubicBezTo>
                <a:cubicBezTo>
                  <a:pt x="448108" y="292241"/>
                  <a:pt x="426496" y="313853"/>
                  <a:pt x="399837" y="313853"/>
                </a:cubicBezTo>
                <a:cubicBezTo>
                  <a:pt x="373178" y="313853"/>
                  <a:pt x="351566" y="292241"/>
                  <a:pt x="351566" y="265582"/>
                </a:cubicBezTo>
                <a:cubicBezTo>
                  <a:pt x="351566" y="238923"/>
                  <a:pt x="373178" y="217311"/>
                  <a:pt x="399837" y="217311"/>
                </a:cubicBezTo>
                <a:close/>
                <a:moveTo>
                  <a:pt x="224054" y="217311"/>
                </a:moveTo>
                <a:cubicBezTo>
                  <a:pt x="250713" y="217311"/>
                  <a:pt x="272325" y="238923"/>
                  <a:pt x="272325" y="265582"/>
                </a:cubicBezTo>
                <a:cubicBezTo>
                  <a:pt x="272325" y="292241"/>
                  <a:pt x="250713" y="313853"/>
                  <a:pt x="224054" y="313853"/>
                </a:cubicBezTo>
                <a:cubicBezTo>
                  <a:pt x="197395" y="313853"/>
                  <a:pt x="175783" y="292241"/>
                  <a:pt x="175783" y="265582"/>
                </a:cubicBezTo>
                <a:cubicBezTo>
                  <a:pt x="175783" y="238923"/>
                  <a:pt x="197395" y="217311"/>
                  <a:pt x="224054" y="217311"/>
                </a:cubicBezTo>
                <a:close/>
                <a:moveTo>
                  <a:pt x="48271" y="217311"/>
                </a:moveTo>
                <a:cubicBezTo>
                  <a:pt x="74930" y="217311"/>
                  <a:pt x="96542" y="238923"/>
                  <a:pt x="96542" y="265582"/>
                </a:cubicBezTo>
                <a:cubicBezTo>
                  <a:pt x="96542" y="292241"/>
                  <a:pt x="74930" y="313853"/>
                  <a:pt x="48271" y="313853"/>
                </a:cubicBezTo>
                <a:cubicBezTo>
                  <a:pt x="21612" y="313853"/>
                  <a:pt x="0" y="292241"/>
                  <a:pt x="0" y="265582"/>
                </a:cubicBezTo>
                <a:cubicBezTo>
                  <a:pt x="0" y="238923"/>
                  <a:pt x="21612" y="217311"/>
                  <a:pt x="48271" y="217311"/>
                </a:cubicBezTo>
                <a:close/>
                <a:moveTo>
                  <a:pt x="927186" y="0"/>
                </a:moveTo>
                <a:cubicBezTo>
                  <a:pt x="953845" y="0"/>
                  <a:pt x="975457" y="21612"/>
                  <a:pt x="975457" y="48271"/>
                </a:cubicBezTo>
                <a:cubicBezTo>
                  <a:pt x="975457" y="74930"/>
                  <a:pt x="953845" y="96542"/>
                  <a:pt x="927186" y="96542"/>
                </a:cubicBezTo>
                <a:cubicBezTo>
                  <a:pt x="900527" y="96542"/>
                  <a:pt x="878915" y="74930"/>
                  <a:pt x="878915" y="48271"/>
                </a:cubicBezTo>
                <a:cubicBezTo>
                  <a:pt x="878915" y="21612"/>
                  <a:pt x="900527" y="0"/>
                  <a:pt x="927186" y="0"/>
                </a:cubicBezTo>
                <a:close/>
                <a:moveTo>
                  <a:pt x="751403" y="0"/>
                </a:moveTo>
                <a:cubicBezTo>
                  <a:pt x="778062" y="0"/>
                  <a:pt x="799674" y="21612"/>
                  <a:pt x="799674" y="48271"/>
                </a:cubicBezTo>
                <a:cubicBezTo>
                  <a:pt x="799674" y="74930"/>
                  <a:pt x="778062" y="96542"/>
                  <a:pt x="751403" y="96542"/>
                </a:cubicBezTo>
                <a:cubicBezTo>
                  <a:pt x="724744" y="96542"/>
                  <a:pt x="703132" y="74930"/>
                  <a:pt x="703132" y="48271"/>
                </a:cubicBezTo>
                <a:cubicBezTo>
                  <a:pt x="703132" y="21612"/>
                  <a:pt x="724744" y="0"/>
                  <a:pt x="751403" y="0"/>
                </a:cubicBezTo>
                <a:close/>
                <a:moveTo>
                  <a:pt x="575620" y="0"/>
                </a:moveTo>
                <a:cubicBezTo>
                  <a:pt x="602279" y="0"/>
                  <a:pt x="623891" y="21612"/>
                  <a:pt x="623891" y="48271"/>
                </a:cubicBezTo>
                <a:cubicBezTo>
                  <a:pt x="623891" y="74930"/>
                  <a:pt x="602279" y="96542"/>
                  <a:pt x="575620" y="96542"/>
                </a:cubicBezTo>
                <a:cubicBezTo>
                  <a:pt x="548961" y="96542"/>
                  <a:pt x="527349" y="74930"/>
                  <a:pt x="527349" y="48271"/>
                </a:cubicBezTo>
                <a:cubicBezTo>
                  <a:pt x="527349" y="21612"/>
                  <a:pt x="548961" y="0"/>
                  <a:pt x="575620" y="0"/>
                </a:cubicBezTo>
                <a:close/>
                <a:moveTo>
                  <a:pt x="399837" y="0"/>
                </a:moveTo>
                <a:cubicBezTo>
                  <a:pt x="426496" y="0"/>
                  <a:pt x="448108" y="21612"/>
                  <a:pt x="448108" y="48271"/>
                </a:cubicBezTo>
                <a:cubicBezTo>
                  <a:pt x="448108" y="74930"/>
                  <a:pt x="426496" y="96542"/>
                  <a:pt x="399837" y="96542"/>
                </a:cubicBezTo>
                <a:cubicBezTo>
                  <a:pt x="373178" y="96542"/>
                  <a:pt x="351566" y="74930"/>
                  <a:pt x="351566" y="48271"/>
                </a:cubicBezTo>
                <a:cubicBezTo>
                  <a:pt x="351566" y="21612"/>
                  <a:pt x="373178" y="0"/>
                  <a:pt x="399837" y="0"/>
                </a:cubicBezTo>
                <a:close/>
                <a:moveTo>
                  <a:pt x="224054" y="0"/>
                </a:moveTo>
                <a:cubicBezTo>
                  <a:pt x="250713" y="0"/>
                  <a:pt x="272325" y="21612"/>
                  <a:pt x="272325" y="48271"/>
                </a:cubicBezTo>
                <a:cubicBezTo>
                  <a:pt x="272325" y="74930"/>
                  <a:pt x="250713" y="96542"/>
                  <a:pt x="224054" y="96542"/>
                </a:cubicBezTo>
                <a:cubicBezTo>
                  <a:pt x="197395" y="96542"/>
                  <a:pt x="175783" y="74930"/>
                  <a:pt x="175783" y="48271"/>
                </a:cubicBezTo>
                <a:cubicBezTo>
                  <a:pt x="175783" y="21612"/>
                  <a:pt x="197395" y="0"/>
                  <a:pt x="224054" y="0"/>
                </a:cubicBezTo>
                <a:close/>
                <a:moveTo>
                  <a:pt x="48271" y="0"/>
                </a:moveTo>
                <a:cubicBezTo>
                  <a:pt x="74930" y="0"/>
                  <a:pt x="96542" y="21612"/>
                  <a:pt x="96542" y="48271"/>
                </a:cubicBezTo>
                <a:cubicBezTo>
                  <a:pt x="96542" y="74930"/>
                  <a:pt x="74930" y="96542"/>
                  <a:pt x="48271" y="96542"/>
                </a:cubicBezTo>
                <a:cubicBezTo>
                  <a:pt x="21612" y="96542"/>
                  <a:pt x="0" y="74930"/>
                  <a:pt x="0" y="48271"/>
                </a:cubicBezTo>
                <a:cubicBezTo>
                  <a:pt x="0" y="21612"/>
                  <a:pt x="21612" y="0"/>
                  <a:pt x="48271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62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2765980" y="1176990"/>
            <a:ext cx="460635" cy="460635"/>
          </a:xfrm>
          <a:prstGeom prst="ellipse">
            <a:avLst/>
          </a:prstGeom>
          <a:solidFill>
            <a:schemeClr val="bg2">
              <a:alpha val="5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2524996" y="1536430"/>
            <a:ext cx="291676" cy="291676"/>
          </a:xfrm>
          <a:prstGeom prst="ellipse">
            <a:avLst/>
          </a:prstGeom>
          <a:solidFill>
            <a:schemeClr val="accent1">
              <a:lumMod val="60000"/>
              <a:lumOff val="40000"/>
              <a:alpha val="5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5229284">
            <a:off x="-351935" y="642103"/>
            <a:ext cx="1433357" cy="801627"/>
          </a:xfrm>
          <a:custGeom>
            <a:avLst/>
            <a:gdLst>
              <a:gd name="connsiteX0" fmla="*/ 0 w 1433357"/>
              <a:gd name="connsiteY0" fmla="*/ 186745 h 801627"/>
              <a:gd name="connsiteX1" fmla="*/ 14676 w 1433357"/>
              <a:gd name="connsiteY1" fmla="*/ 114055 h 801627"/>
              <a:gd name="connsiteX2" fmla="*/ 186745 w 1433357"/>
              <a:gd name="connsiteY2" fmla="*/ 0 h 801627"/>
              <a:gd name="connsiteX3" fmla="*/ 341597 w 1433357"/>
              <a:gd name="connsiteY3" fmla="*/ 82334 h 801627"/>
              <a:gd name="connsiteX4" fmla="*/ 349312 w 1433357"/>
              <a:gd name="connsiteY4" fmla="*/ 96545 h 801627"/>
              <a:gd name="connsiteX5" fmla="*/ 357678 w 1433357"/>
              <a:gd name="connsiteY5" fmla="*/ 107576 h 801627"/>
              <a:gd name="connsiteX6" fmla="*/ 424263 w 1433357"/>
              <a:gd name="connsiteY6" fmla="*/ 186699 h 801627"/>
              <a:gd name="connsiteX7" fmla="*/ 1425802 w 1433357"/>
              <a:gd name="connsiteY7" fmla="*/ 800065 h 801627"/>
              <a:gd name="connsiteX8" fmla="*/ 1433357 w 1433357"/>
              <a:gd name="connsiteY8" fmla="*/ 801627 h 801627"/>
              <a:gd name="connsiteX9" fmla="*/ 493366 w 1433357"/>
              <a:gd name="connsiteY9" fmla="*/ 754909 h 801627"/>
              <a:gd name="connsiteX10" fmla="*/ 316350 w 1433357"/>
              <a:gd name="connsiteY10" fmla="*/ 607464 h 801627"/>
              <a:gd name="connsiteX11" fmla="*/ 145744 w 1433357"/>
              <a:gd name="connsiteY11" fmla="*/ 433373 h 801627"/>
              <a:gd name="connsiteX12" fmla="*/ 66828 w 1433357"/>
              <a:gd name="connsiteY12" fmla="*/ 339596 h 801627"/>
              <a:gd name="connsiteX13" fmla="*/ 37667 w 1433357"/>
              <a:gd name="connsiteY13" fmla="*/ 301152 h 801627"/>
              <a:gd name="connsiteX14" fmla="*/ 39097 w 1433357"/>
              <a:gd name="connsiteY14" fmla="*/ 299886 h 801627"/>
              <a:gd name="connsiteX15" fmla="*/ 31893 w 1433357"/>
              <a:gd name="connsiteY15" fmla="*/ 291156 h 801627"/>
              <a:gd name="connsiteX16" fmla="*/ 0 w 1433357"/>
              <a:gd name="connsiteY16" fmla="*/ 186745 h 801627"/>
            </a:gdLst>
            <a:ahLst/>
            <a:cxnLst/>
            <a:rect l="l" t="t" r="r" b="b"/>
            <a:pathLst>
              <a:path w="1433357" h="801627">
                <a:moveTo>
                  <a:pt x="0" y="186745"/>
                </a:moveTo>
                <a:cubicBezTo>
                  <a:pt x="0" y="160961"/>
                  <a:pt x="5226" y="136397"/>
                  <a:pt x="14676" y="114055"/>
                </a:cubicBezTo>
                <a:cubicBezTo>
                  <a:pt x="43025" y="47030"/>
                  <a:pt x="109393" y="0"/>
                  <a:pt x="186745" y="0"/>
                </a:cubicBezTo>
                <a:cubicBezTo>
                  <a:pt x="251206" y="0"/>
                  <a:pt x="308038" y="32659"/>
                  <a:pt x="341597" y="82334"/>
                </a:cubicBezTo>
                <a:lnTo>
                  <a:pt x="349312" y="96545"/>
                </a:lnTo>
                <a:lnTo>
                  <a:pt x="357678" y="107576"/>
                </a:lnTo>
                <a:cubicBezTo>
                  <a:pt x="379081" y="134359"/>
                  <a:pt x="401275" y="160744"/>
                  <a:pt x="424263" y="186699"/>
                </a:cubicBezTo>
                <a:cubicBezTo>
                  <a:pt x="700117" y="498165"/>
                  <a:pt x="1051068" y="703657"/>
                  <a:pt x="1425802" y="800065"/>
                </a:cubicBezTo>
                <a:lnTo>
                  <a:pt x="1433357" y="801627"/>
                </a:lnTo>
                <a:lnTo>
                  <a:pt x="493366" y="754909"/>
                </a:lnTo>
                <a:lnTo>
                  <a:pt x="316350" y="607464"/>
                </a:lnTo>
                <a:cubicBezTo>
                  <a:pt x="257197" y="552934"/>
                  <a:pt x="200234" y="494898"/>
                  <a:pt x="145744" y="433373"/>
                </a:cubicBezTo>
                <a:cubicBezTo>
                  <a:pt x="118498" y="402610"/>
                  <a:pt x="92193" y="371339"/>
                  <a:pt x="66828" y="339596"/>
                </a:cubicBezTo>
                <a:lnTo>
                  <a:pt x="37667" y="301152"/>
                </a:lnTo>
                <a:lnTo>
                  <a:pt x="39097" y="299886"/>
                </a:lnTo>
                <a:lnTo>
                  <a:pt x="31893" y="291156"/>
                </a:lnTo>
                <a:cubicBezTo>
                  <a:pt x="11757" y="261351"/>
                  <a:pt x="-1" y="225421"/>
                  <a:pt x="0" y="186745"/>
                </a:cubicBezTo>
                <a:close/>
              </a:path>
            </a:pathLst>
          </a:custGeom>
          <a:gradFill>
            <a:gsLst>
              <a:gs pos="12000">
                <a:schemeClr val="accent1">
                  <a:lumMod val="49000"/>
                  <a:lumOff val="51000"/>
                </a:schemeClr>
              </a:gs>
              <a:gs pos="79310">
                <a:schemeClr val="accent1">
                  <a:lumMod val="40000"/>
                  <a:lumOff val="60000"/>
                  <a:alpha val="72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090287" y="2034853"/>
            <a:ext cx="2144383" cy="8857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1E82A4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PART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592187" y="1120453"/>
            <a:ext cx="1522083" cy="18001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1E82A4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03</a:t>
            </a:r>
            <a:endParaRPr kumimoji="1"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BC233AA5-C568-9A79-80A9-617F24BC50B0}"/>
              </a:ext>
            </a:extLst>
          </p:cNvPr>
          <p:cNvPicPr/>
          <p:nvPr/>
        </p:nvPicPr>
        <p:blipFill rotWithShape="1">
          <a:blip r:embed="rId3"/>
          <a:srcRect r="68046"/>
          <a:stretch/>
        </p:blipFill>
        <p:spPr bwMode="auto">
          <a:xfrm>
            <a:off x="11254740" y="101600"/>
            <a:ext cx="930910" cy="8763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7084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38100" y="0"/>
            <a:ext cx="12268200" cy="70104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33000">
                <a:schemeClr val="bg1">
                  <a:alpha val="100000"/>
                </a:schemeClr>
              </a:gs>
            </a:gsLst>
            <a:lin ang="16200000" scaled="0"/>
          </a:gra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90311" y="2176149"/>
            <a:ext cx="4267981" cy="3558680"/>
          </a:xfrm>
          <a:prstGeom prst="roundRect">
            <a:avLst>
              <a:gd name="adj" fmla="val 9986"/>
            </a:avLst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  <a:effectLst>
            <a:outerShdw blurRad="50800" dist="38100" dir="5400000" algn="t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279157" y="1864079"/>
            <a:ext cx="1092200" cy="1092200"/>
          </a:xfrm>
          <a:prstGeom prst="arc">
            <a:avLst>
              <a:gd name="adj1" fmla="val 16200000"/>
              <a:gd name="adj2" fmla="val 10544243"/>
            </a:avLst>
          </a:prstGeom>
          <a:noFill/>
          <a:ln w="152400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342657" y="1927579"/>
            <a:ext cx="965200" cy="96520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270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68091" y="1999513"/>
            <a:ext cx="3127922" cy="6344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</a:rPr>
              <a:t>端云协同开发，打造鸿蒙原生体验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1068091" y="3065289"/>
            <a:ext cx="3655469" cy="238210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zh-CN" altLang="en-US" sz="1400" dirty="0"/>
              <a:t>项目采用鸿蒙原生技术开发移动端应用，结合后台管理系统实现完整业务闭环。前端通过</a:t>
            </a:r>
            <a:r>
              <a:rPr lang="en-US" altLang="zh-CN" sz="1400" dirty="0" err="1"/>
              <a:t>ArkTS</a:t>
            </a:r>
            <a:r>
              <a:rPr lang="zh-CN" altLang="en-US" sz="1400" dirty="0"/>
              <a:t>语言构建流畅界面，后台基于</a:t>
            </a:r>
            <a:r>
              <a:rPr lang="en-US" altLang="zh-CN" sz="1400" dirty="0"/>
              <a:t>Node.js + Express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+</a:t>
            </a:r>
            <a:r>
              <a:rPr kumimoji="1" lang="zh-CN" altLang="en-US" sz="1400" dirty="0"/>
              <a:t> </a:t>
            </a:r>
            <a:r>
              <a:rPr kumimoji="1" lang="en-US" altLang="zh-CN" sz="1400" dirty="0" err="1"/>
              <a:t>Mysql</a:t>
            </a:r>
            <a:r>
              <a:rPr kumimoji="1" lang="en-US" altLang="zh-CN" sz="1400" dirty="0"/>
              <a:t> </a:t>
            </a:r>
            <a:r>
              <a:rPr kumimoji="1" lang="zh-CN" altLang="en-US" sz="1400" dirty="0"/>
              <a:t>架构。</a:t>
            </a:r>
            <a:endParaRPr kumimoji="1" lang="en-US" altLang="zh-CN" sz="1400" dirty="0"/>
          </a:p>
        </p:txBody>
      </p:sp>
      <p:sp>
        <p:nvSpPr>
          <p:cNvPr id="8" name="标题 1"/>
          <p:cNvSpPr txBox="1"/>
          <p:nvPr/>
        </p:nvSpPr>
        <p:spPr>
          <a:xfrm>
            <a:off x="4385567" y="2125701"/>
            <a:ext cx="891508" cy="6237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85CBE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456473" y="2186280"/>
            <a:ext cx="4267981" cy="3558680"/>
          </a:xfrm>
          <a:prstGeom prst="roundRect">
            <a:avLst>
              <a:gd name="adj" fmla="val 9986"/>
            </a:avLst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  <a:effectLst>
            <a:outerShdw blurRad="50800" dist="38100" dir="5400000" algn="t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045318" y="1874210"/>
            <a:ext cx="1092200" cy="1092200"/>
          </a:xfrm>
          <a:prstGeom prst="arc">
            <a:avLst>
              <a:gd name="adj1" fmla="val 16200000"/>
              <a:gd name="adj2" fmla="val 5951267"/>
            </a:avLst>
          </a:prstGeom>
          <a:noFill/>
          <a:ln w="152400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0108818" y="1937710"/>
            <a:ext cx="965200" cy="96520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270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855328" y="1999513"/>
            <a:ext cx="3209032" cy="6344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利用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Codebuddy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辅助开发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6724588" y="3075420"/>
            <a:ext cx="3765133" cy="238210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通过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Craft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智能体、代码检查、代码补全等能力，在编码的各个阶段给予可靠支持。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10151728" y="2135832"/>
            <a:ext cx="891508" cy="6237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85CBE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301625" y="115977"/>
            <a:ext cx="822140" cy="822140"/>
          </a:xfrm>
          <a:prstGeom prst="donut">
            <a:avLst>
              <a:gd name="adj" fmla="val 1763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454660" y="427377"/>
            <a:ext cx="103505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3200" dirty="0">
                <a:ln w="12700">
                  <a:noFill/>
                </a:ln>
                <a:solidFill>
                  <a:srgbClr val="085CBE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实训总结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 t="7812" b="7812"/>
          <a:stretch>
            <a:fillRect/>
          </a:stretch>
        </p:blipFill>
        <p:spPr>
          <a:xfrm>
            <a:off x="15" y="0"/>
            <a:ext cx="1219197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15" y="0"/>
            <a:ext cx="12191969" cy="6858000"/>
          </a:xfrm>
          <a:prstGeom prst="rect">
            <a:avLst/>
          </a:prstGeom>
          <a:gradFill>
            <a:gsLst>
              <a:gs pos="49000">
                <a:schemeClr val="accent1">
                  <a:lumMod val="20000"/>
                  <a:lumOff val="80000"/>
                  <a:alpha val="98000"/>
                </a:schemeClr>
              </a:gs>
              <a:gs pos="79310">
                <a:schemeClr val="accent1">
                  <a:lumMod val="20000"/>
                  <a:lumOff val="80000"/>
                  <a:alpha val="9600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137481">
            <a:off x="2072" y="5356355"/>
            <a:ext cx="2036224" cy="1314749"/>
          </a:xfrm>
          <a:custGeom>
            <a:avLst/>
            <a:gdLst>
              <a:gd name="connsiteX0" fmla="*/ 92521 w 2036224"/>
              <a:gd name="connsiteY0" fmla="*/ 35839 h 1314749"/>
              <a:gd name="connsiteX1" fmla="*/ 209849 w 2036224"/>
              <a:gd name="connsiteY1" fmla="*/ 0 h 1314749"/>
              <a:gd name="connsiteX2" fmla="*/ 383859 w 2036224"/>
              <a:gd name="connsiteY2" fmla="*/ 92520 h 1314749"/>
              <a:gd name="connsiteX3" fmla="*/ 392527 w 2036224"/>
              <a:gd name="connsiteY3" fmla="*/ 108490 h 1314749"/>
              <a:gd name="connsiteX4" fmla="*/ 401929 w 2036224"/>
              <a:gd name="connsiteY4" fmla="*/ 120885 h 1314749"/>
              <a:gd name="connsiteX5" fmla="*/ 476751 w 2036224"/>
              <a:gd name="connsiteY5" fmla="*/ 209797 h 1314749"/>
              <a:gd name="connsiteX6" fmla="*/ 2030065 w 2036224"/>
              <a:gd name="connsiteY6" fmla="*/ 966391 h 1314749"/>
              <a:gd name="connsiteX7" fmla="*/ 2036224 w 2036224"/>
              <a:gd name="connsiteY7" fmla="*/ 966470 h 1314749"/>
              <a:gd name="connsiteX8" fmla="*/ 1550196 w 2036224"/>
              <a:gd name="connsiteY8" fmla="*/ 1314749 h 1314749"/>
              <a:gd name="connsiteX9" fmla="*/ 1497652 w 2036224"/>
              <a:gd name="connsiteY9" fmla="*/ 1303885 h 1314749"/>
              <a:gd name="connsiteX10" fmla="*/ 163775 w 2036224"/>
              <a:gd name="connsiteY10" fmla="*/ 486988 h 1314749"/>
              <a:gd name="connsiteX11" fmla="*/ 75096 w 2036224"/>
              <a:gd name="connsiteY11" fmla="*/ 381609 h 1314749"/>
              <a:gd name="connsiteX12" fmla="*/ 42327 w 2036224"/>
              <a:gd name="connsiteY12" fmla="*/ 338409 h 1314749"/>
              <a:gd name="connsiteX13" fmla="*/ 43933 w 2036224"/>
              <a:gd name="connsiteY13" fmla="*/ 336987 h 1314749"/>
              <a:gd name="connsiteX14" fmla="*/ 35839 w 2036224"/>
              <a:gd name="connsiteY14" fmla="*/ 327177 h 1314749"/>
              <a:gd name="connsiteX15" fmla="*/ 0 w 2036224"/>
              <a:gd name="connsiteY15" fmla="*/ 209849 h 1314749"/>
              <a:gd name="connsiteX16" fmla="*/ 16492 w 2036224"/>
              <a:gd name="connsiteY16" fmla="*/ 128166 h 1314749"/>
              <a:gd name="connsiteX17" fmla="*/ 92521 w 2036224"/>
              <a:gd name="connsiteY17" fmla="*/ 35839 h 1314749"/>
            </a:gdLst>
            <a:ahLst/>
            <a:cxnLst/>
            <a:rect l="l" t="t" r="r" b="b"/>
            <a:pathLst>
              <a:path w="2036224" h="1314749">
                <a:moveTo>
                  <a:pt x="92521" y="35839"/>
                </a:moveTo>
                <a:cubicBezTo>
                  <a:pt x="126013" y="13212"/>
                  <a:pt x="166388" y="0"/>
                  <a:pt x="209849" y="0"/>
                </a:cubicBezTo>
                <a:cubicBezTo>
                  <a:pt x="282284" y="0"/>
                  <a:pt x="346147" y="36700"/>
                  <a:pt x="383859" y="92520"/>
                </a:cubicBezTo>
                <a:lnTo>
                  <a:pt x="392527" y="108490"/>
                </a:lnTo>
                <a:lnTo>
                  <a:pt x="401929" y="120885"/>
                </a:lnTo>
                <a:cubicBezTo>
                  <a:pt x="425979" y="150982"/>
                  <a:pt x="450920" y="180630"/>
                  <a:pt x="476751" y="209797"/>
                </a:cubicBezTo>
                <a:cubicBezTo>
                  <a:pt x="890058" y="676462"/>
                  <a:pt x="1453392" y="931423"/>
                  <a:pt x="2030065" y="966391"/>
                </a:cubicBezTo>
                <a:lnTo>
                  <a:pt x="2036224" y="966470"/>
                </a:lnTo>
                <a:lnTo>
                  <a:pt x="1550196" y="1314749"/>
                </a:lnTo>
                <a:lnTo>
                  <a:pt x="1497652" y="1303885"/>
                </a:lnTo>
                <a:cubicBezTo>
                  <a:pt x="998571" y="1175488"/>
                  <a:pt x="531163" y="901807"/>
                  <a:pt x="163775" y="486988"/>
                </a:cubicBezTo>
                <a:cubicBezTo>
                  <a:pt x="133159" y="452420"/>
                  <a:pt x="103600" y="417280"/>
                  <a:pt x="75096" y="381609"/>
                </a:cubicBezTo>
                <a:lnTo>
                  <a:pt x="42327" y="338409"/>
                </a:lnTo>
                <a:lnTo>
                  <a:pt x="43933" y="336987"/>
                </a:lnTo>
                <a:lnTo>
                  <a:pt x="35839" y="327177"/>
                </a:lnTo>
                <a:cubicBezTo>
                  <a:pt x="13212" y="293685"/>
                  <a:pt x="0" y="253309"/>
                  <a:pt x="0" y="209849"/>
                </a:cubicBezTo>
                <a:cubicBezTo>
                  <a:pt x="0" y="180874"/>
                  <a:pt x="5872" y="153272"/>
                  <a:pt x="16492" y="128166"/>
                </a:cubicBezTo>
                <a:cubicBezTo>
                  <a:pt x="32420" y="90507"/>
                  <a:pt x="59029" y="58466"/>
                  <a:pt x="92521" y="35839"/>
                </a:cubicBezTo>
                <a:close/>
              </a:path>
            </a:pathLst>
          </a:custGeom>
          <a:gradFill>
            <a:gsLst>
              <a:gs pos="12000">
                <a:schemeClr val="accent1">
                  <a:lumMod val="49000"/>
                  <a:lumOff val="51000"/>
                </a:schemeClr>
              </a:gs>
              <a:gs pos="79310">
                <a:schemeClr val="accent1">
                  <a:alpha val="72000"/>
                  <a:lumMod val="31000"/>
                  <a:lumOff val="69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2289066">
            <a:off x="9881456" y="66356"/>
            <a:ext cx="1594711" cy="1075874"/>
          </a:xfrm>
          <a:custGeom>
            <a:avLst/>
            <a:gdLst>
              <a:gd name="connsiteX0" fmla="*/ 1594711 w 1594711"/>
              <a:gd name="connsiteY0" fmla="*/ 834987 h 1075874"/>
              <a:gd name="connsiteX1" fmla="*/ 1073809 w 1594711"/>
              <a:gd name="connsiteY1" fmla="*/ 1075874 h 1075874"/>
              <a:gd name="connsiteX2" fmla="*/ 900281 w 1594711"/>
              <a:gd name="connsiteY2" fmla="*/ 1003112 h 1075874"/>
              <a:gd name="connsiteX3" fmla="*/ 145744 w 1594711"/>
              <a:gd name="connsiteY3" fmla="*/ 433373 h 1075874"/>
              <a:gd name="connsiteX4" fmla="*/ 66828 w 1594711"/>
              <a:gd name="connsiteY4" fmla="*/ 339596 h 1075874"/>
              <a:gd name="connsiteX5" fmla="*/ 37667 w 1594711"/>
              <a:gd name="connsiteY5" fmla="*/ 301152 h 1075874"/>
              <a:gd name="connsiteX6" fmla="*/ 39097 w 1594711"/>
              <a:gd name="connsiteY6" fmla="*/ 299886 h 1075874"/>
              <a:gd name="connsiteX7" fmla="*/ 31893 w 1594711"/>
              <a:gd name="connsiteY7" fmla="*/ 291156 h 1075874"/>
              <a:gd name="connsiteX8" fmla="*/ 0 w 1594711"/>
              <a:gd name="connsiteY8" fmla="*/ 186745 h 1075874"/>
              <a:gd name="connsiteX9" fmla="*/ 14676 w 1594711"/>
              <a:gd name="connsiteY9" fmla="*/ 114055 h 1075874"/>
              <a:gd name="connsiteX10" fmla="*/ 186745 w 1594711"/>
              <a:gd name="connsiteY10" fmla="*/ 0 h 1075874"/>
              <a:gd name="connsiteX11" fmla="*/ 341597 w 1594711"/>
              <a:gd name="connsiteY11" fmla="*/ 82334 h 1075874"/>
              <a:gd name="connsiteX12" fmla="*/ 349312 w 1594711"/>
              <a:gd name="connsiteY12" fmla="*/ 96545 h 1075874"/>
              <a:gd name="connsiteX13" fmla="*/ 357678 w 1594711"/>
              <a:gd name="connsiteY13" fmla="*/ 107576 h 1075874"/>
              <a:gd name="connsiteX14" fmla="*/ 424263 w 1594711"/>
              <a:gd name="connsiteY14" fmla="*/ 186699 h 1075874"/>
              <a:gd name="connsiteX15" fmla="*/ 1425802 w 1594711"/>
              <a:gd name="connsiteY15" fmla="*/ 800065 h 1075874"/>
            </a:gdLst>
            <a:ahLst/>
            <a:cxnLst/>
            <a:rect l="l" t="t" r="r" b="b"/>
            <a:pathLst>
              <a:path w="1594711" h="1075874">
                <a:moveTo>
                  <a:pt x="1594711" y="834987"/>
                </a:moveTo>
                <a:lnTo>
                  <a:pt x="1073809" y="1075874"/>
                </a:lnTo>
                <a:lnTo>
                  <a:pt x="900281" y="1003112"/>
                </a:lnTo>
                <a:cubicBezTo>
                  <a:pt x="621223" y="869750"/>
                  <a:pt x="363704" y="679472"/>
                  <a:pt x="145744" y="433373"/>
                </a:cubicBezTo>
                <a:cubicBezTo>
                  <a:pt x="118498" y="402610"/>
                  <a:pt x="92193" y="371339"/>
                  <a:pt x="66828" y="339596"/>
                </a:cubicBezTo>
                <a:lnTo>
                  <a:pt x="37667" y="301152"/>
                </a:lnTo>
                <a:lnTo>
                  <a:pt x="39097" y="299886"/>
                </a:lnTo>
                <a:lnTo>
                  <a:pt x="31893" y="291156"/>
                </a:lnTo>
                <a:cubicBezTo>
                  <a:pt x="11757" y="261351"/>
                  <a:pt x="-1" y="225421"/>
                  <a:pt x="0" y="186745"/>
                </a:cubicBezTo>
                <a:cubicBezTo>
                  <a:pt x="0" y="160961"/>
                  <a:pt x="5226" y="136397"/>
                  <a:pt x="14676" y="114055"/>
                </a:cubicBezTo>
                <a:cubicBezTo>
                  <a:pt x="43025" y="47030"/>
                  <a:pt x="109393" y="0"/>
                  <a:pt x="186745" y="0"/>
                </a:cubicBezTo>
                <a:cubicBezTo>
                  <a:pt x="251206" y="0"/>
                  <a:pt x="308038" y="32659"/>
                  <a:pt x="341597" y="82334"/>
                </a:cubicBezTo>
                <a:lnTo>
                  <a:pt x="349312" y="96545"/>
                </a:lnTo>
                <a:lnTo>
                  <a:pt x="357678" y="107576"/>
                </a:lnTo>
                <a:cubicBezTo>
                  <a:pt x="379081" y="134359"/>
                  <a:pt x="401275" y="160744"/>
                  <a:pt x="424263" y="186699"/>
                </a:cubicBezTo>
                <a:cubicBezTo>
                  <a:pt x="700117" y="498165"/>
                  <a:pt x="1051068" y="703657"/>
                  <a:pt x="1425802" y="800065"/>
                </a:cubicBezTo>
                <a:close/>
              </a:path>
            </a:pathLst>
          </a:custGeom>
          <a:gradFill>
            <a:gsLst>
              <a:gs pos="12000">
                <a:schemeClr val="accent1">
                  <a:lumMod val="49000"/>
                  <a:lumOff val="51000"/>
                </a:schemeClr>
              </a:gs>
              <a:gs pos="79310">
                <a:schemeClr val="accent1">
                  <a:lumMod val="40000"/>
                  <a:lumOff val="60000"/>
                  <a:alpha val="72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032553" y="1915661"/>
            <a:ext cx="762996" cy="762996"/>
          </a:xfrm>
          <a:prstGeom prst="ellipse">
            <a:avLst/>
          </a:prstGeom>
          <a:solidFill>
            <a:schemeClr val="accent1">
              <a:lumMod val="40000"/>
              <a:lumOff val="60000"/>
              <a:alpha val="5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694525" y="0"/>
            <a:ext cx="8802950" cy="6858000"/>
          </a:xfrm>
          <a:custGeom>
            <a:avLst/>
            <a:gdLst>
              <a:gd name="connsiteX0" fmla="*/ 6417046 w 8802950"/>
              <a:gd name="connsiteY0" fmla="*/ 0 h 6858000"/>
              <a:gd name="connsiteX1" fmla="*/ 6728294 w 8802950"/>
              <a:gd name="connsiteY1" fmla="*/ 0 h 6858000"/>
              <a:gd name="connsiteX2" fmla="*/ 6862382 w 8802950"/>
              <a:gd name="connsiteY2" fmla="*/ 85962 h 6858000"/>
              <a:gd name="connsiteX3" fmla="*/ 8802950 w 8802950"/>
              <a:gd name="connsiteY3" fmla="*/ 3735734 h 6858000"/>
              <a:gd name="connsiteX4" fmla="*/ 7513788 w 8802950"/>
              <a:gd name="connsiteY4" fmla="*/ 6848047 h 6858000"/>
              <a:gd name="connsiteX5" fmla="*/ 7503349 w 8802950"/>
              <a:gd name="connsiteY5" fmla="*/ 6858000 h 6858000"/>
              <a:gd name="connsiteX6" fmla="*/ 7269214 w 8802950"/>
              <a:gd name="connsiteY6" fmla="*/ 6858000 h 6858000"/>
              <a:gd name="connsiteX7" fmla="*/ 7402553 w 8802950"/>
              <a:gd name="connsiteY7" fmla="*/ 6736813 h 6858000"/>
              <a:gd name="connsiteX8" fmla="*/ 8645641 w 8802950"/>
              <a:gd name="connsiteY8" fmla="*/ 3735734 h 6858000"/>
              <a:gd name="connsiteX9" fmla="*/ 6424497 w 8802950"/>
              <a:gd name="connsiteY9" fmla="*/ 3816 h 6858000"/>
              <a:gd name="connsiteX10" fmla="*/ 2074656 w 8802950"/>
              <a:gd name="connsiteY10" fmla="*/ 0 h 6858000"/>
              <a:gd name="connsiteX11" fmla="*/ 2385904 w 8802950"/>
              <a:gd name="connsiteY11" fmla="*/ 0 h 6858000"/>
              <a:gd name="connsiteX12" fmla="*/ 2378454 w 8802950"/>
              <a:gd name="connsiteY12" fmla="*/ 3816 h 6858000"/>
              <a:gd name="connsiteX13" fmla="*/ 157309 w 8802950"/>
              <a:gd name="connsiteY13" fmla="*/ 3735734 h 6858000"/>
              <a:gd name="connsiteX14" fmla="*/ 1400397 w 8802950"/>
              <a:gd name="connsiteY14" fmla="*/ 6736813 h 6858000"/>
              <a:gd name="connsiteX15" fmla="*/ 1533737 w 8802950"/>
              <a:gd name="connsiteY15" fmla="*/ 6858000 h 6858000"/>
              <a:gd name="connsiteX16" fmla="*/ 1299602 w 8802950"/>
              <a:gd name="connsiteY16" fmla="*/ 6858000 h 6858000"/>
              <a:gd name="connsiteX17" fmla="*/ 1289162 w 8802950"/>
              <a:gd name="connsiteY17" fmla="*/ 6848047 h 6858000"/>
              <a:gd name="connsiteX18" fmla="*/ 0 w 8802950"/>
              <a:gd name="connsiteY18" fmla="*/ 3735734 h 6858000"/>
              <a:gd name="connsiteX19" fmla="*/ 1940568 w 8802950"/>
              <a:gd name="connsiteY19" fmla="*/ 85962 h 6858000"/>
            </a:gdLst>
            <a:ahLst/>
            <a:cxnLst/>
            <a:rect l="l" t="t" r="r" b="b"/>
            <a:pathLst>
              <a:path w="8802950" h="6858000">
                <a:moveTo>
                  <a:pt x="6417046" y="0"/>
                </a:moveTo>
                <a:lnTo>
                  <a:pt x="6728294" y="0"/>
                </a:lnTo>
                <a:lnTo>
                  <a:pt x="6862382" y="85962"/>
                </a:lnTo>
                <a:cubicBezTo>
                  <a:pt x="8033182" y="876939"/>
                  <a:pt x="8802950" y="2216442"/>
                  <a:pt x="8802950" y="3735734"/>
                </a:cubicBezTo>
                <a:cubicBezTo>
                  <a:pt x="8802950" y="4951168"/>
                  <a:pt x="8310298" y="6051537"/>
                  <a:pt x="7513788" y="6848047"/>
                </a:cubicBezTo>
                <a:lnTo>
                  <a:pt x="7503349" y="6858000"/>
                </a:lnTo>
                <a:lnTo>
                  <a:pt x="7269214" y="6858000"/>
                </a:lnTo>
                <a:lnTo>
                  <a:pt x="7402553" y="6736813"/>
                </a:lnTo>
                <a:cubicBezTo>
                  <a:pt x="8170597" y="5968770"/>
                  <a:pt x="8645641" y="4907728"/>
                  <a:pt x="8645641" y="3735734"/>
                </a:cubicBezTo>
                <a:cubicBezTo>
                  <a:pt x="8645641" y="2124242"/>
                  <a:pt x="7747510" y="722520"/>
                  <a:pt x="6424497" y="3816"/>
                </a:cubicBezTo>
                <a:close/>
                <a:moveTo>
                  <a:pt x="2074656" y="0"/>
                </a:moveTo>
                <a:lnTo>
                  <a:pt x="2385904" y="0"/>
                </a:lnTo>
                <a:lnTo>
                  <a:pt x="2378454" y="3816"/>
                </a:lnTo>
                <a:cubicBezTo>
                  <a:pt x="1055440" y="722520"/>
                  <a:pt x="157309" y="2124242"/>
                  <a:pt x="157309" y="3735734"/>
                </a:cubicBezTo>
                <a:cubicBezTo>
                  <a:pt x="157309" y="4907728"/>
                  <a:pt x="632354" y="5968770"/>
                  <a:pt x="1400397" y="6736813"/>
                </a:cubicBezTo>
                <a:lnTo>
                  <a:pt x="1533737" y="6858000"/>
                </a:lnTo>
                <a:lnTo>
                  <a:pt x="1299602" y="6858000"/>
                </a:lnTo>
                <a:lnTo>
                  <a:pt x="1289162" y="6848047"/>
                </a:lnTo>
                <a:cubicBezTo>
                  <a:pt x="492652" y="6051537"/>
                  <a:pt x="0" y="4951168"/>
                  <a:pt x="0" y="3735734"/>
                </a:cubicBezTo>
                <a:cubicBezTo>
                  <a:pt x="0" y="2216442"/>
                  <a:pt x="769769" y="876939"/>
                  <a:pt x="1940568" y="85962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66322" y="0"/>
            <a:ext cx="10059356" cy="6858000"/>
          </a:xfrm>
          <a:custGeom>
            <a:avLst/>
            <a:gdLst>
              <a:gd name="connsiteX0" fmla="*/ 7575640 w 10059356"/>
              <a:gd name="connsiteY0" fmla="*/ 0 h 6858000"/>
              <a:gd name="connsiteX1" fmla="*/ 8372344 w 10059356"/>
              <a:gd name="connsiteY1" fmla="*/ 0 h 6858000"/>
              <a:gd name="connsiteX2" fmla="*/ 8411520 w 10059356"/>
              <a:gd name="connsiteY2" fmla="*/ 33935 h 6858000"/>
              <a:gd name="connsiteX3" fmla="*/ 10059356 w 10059356"/>
              <a:gd name="connsiteY3" fmla="*/ 3756994 h 6858000"/>
              <a:gd name="connsiteX4" fmla="*/ 9060137 w 10059356"/>
              <a:gd name="connsiteY4" fmla="*/ 6766331 h 6858000"/>
              <a:gd name="connsiteX5" fmla="*/ 8988099 w 10059356"/>
              <a:gd name="connsiteY5" fmla="*/ 6858000 h 6858000"/>
              <a:gd name="connsiteX6" fmla="*/ 8336782 w 10059356"/>
              <a:gd name="connsiteY6" fmla="*/ 6858000 h 6858000"/>
              <a:gd name="connsiteX7" fmla="*/ 8531555 w 10059356"/>
              <a:gd name="connsiteY7" fmla="*/ 6643696 h 6858000"/>
              <a:gd name="connsiteX8" fmla="*/ 9567854 w 10059356"/>
              <a:gd name="connsiteY8" fmla="*/ 3756994 h 6858000"/>
              <a:gd name="connsiteX9" fmla="*/ 7744941 w 10059356"/>
              <a:gd name="connsiteY9" fmla="*/ 120392 h 6858000"/>
              <a:gd name="connsiteX10" fmla="*/ 1687013 w 10059356"/>
              <a:gd name="connsiteY10" fmla="*/ 0 h 6858000"/>
              <a:gd name="connsiteX11" fmla="*/ 2483714 w 10059356"/>
              <a:gd name="connsiteY11" fmla="*/ 0 h 6858000"/>
              <a:gd name="connsiteX12" fmla="*/ 2314414 w 10059356"/>
              <a:gd name="connsiteY12" fmla="*/ 120392 h 6858000"/>
              <a:gd name="connsiteX13" fmla="*/ 491500 w 10059356"/>
              <a:gd name="connsiteY13" fmla="*/ 3756994 h 6858000"/>
              <a:gd name="connsiteX14" fmla="*/ 1527799 w 10059356"/>
              <a:gd name="connsiteY14" fmla="*/ 6643696 h 6858000"/>
              <a:gd name="connsiteX15" fmla="*/ 1722572 w 10059356"/>
              <a:gd name="connsiteY15" fmla="*/ 6858000 h 6858000"/>
              <a:gd name="connsiteX16" fmla="*/ 1071257 w 10059356"/>
              <a:gd name="connsiteY16" fmla="*/ 6858000 h 6858000"/>
              <a:gd name="connsiteX17" fmla="*/ 999219 w 10059356"/>
              <a:gd name="connsiteY17" fmla="*/ 6766331 h 6858000"/>
              <a:gd name="connsiteX18" fmla="*/ 0 w 10059356"/>
              <a:gd name="connsiteY18" fmla="*/ 3756994 h 6858000"/>
              <a:gd name="connsiteX19" fmla="*/ 1647836 w 10059356"/>
              <a:gd name="connsiteY19" fmla="*/ 33935 h 6858000"/>
            </a:gdLst>
            <a:ahLst/>
            <a:cxnLst/>
            <a:rect l="l" t="t" r="r" b="b"/>
            <a:pathLst>
              <a:path w="10059356" h="6858000">
                <a:moveTo>
                  <a:pt x="7575640" y="0"/>
                </a:moveTo>
                <a:lnTo>
                  <a:pt x="8372344" y="0"/>
                </a:lnTo>
                <a:lnTo>
                  <a:pt x="8411520" y="33935"/>
                </a:lnTo>
                <a:cubicBezTo>
                  <a:pt x="9423820" y="954004"/>
                  <a:pt x="10059356" y="2281281"/>
                  <a:pt x="10059356" y="3756994"/>
                </a:cubicBezTo>
                <a:cubicBezTo>
                  <a:pt x="10059356" y="4885481"/>
                  <a:pt x="9687710" y="5927166"/>
                  <a:pt x="9060137" y="6766331"/>
                </a:cubicBezTo>
                <a:lnTo>
                  <a:pt x="8988099" y="6858000"/>
                </a:lnTo>
                <a:lnTo>
                  <a:pt x="8336782" y="6858000"/>
                </a:lnTo>
                <a:lnTo>
                  <a:pt x="8531555" y="6643696"/>
                </a:lnTo>
                <a:cubicBezTo>
                  <a:pt x="9178953" y="5859232"/>
                  <a:pt x="9567854" y="4853529"/>
                  <a:pt x="9567854" y="3756994"/>
                </a:cubicBezTo>
                <a:cubicBezTo>
                  <a:pt x="9567854" y="2268839"/>
                  <a:pt x="8851561" y="947984"/>
                  <a:pt x="7744941" y="120392"/>
                </a:cubicBezTo>
                <a:close/>
                <a:moveTo>
                  <a:pt x="1687013" y="0"/>
                </a:moveTo>
                <a:lnTo>
                  <a:pt x="2483714" y="0"/>
                </a:lnTo>
                <a:lnTo>
                  <a:pt x="2314414" y="120392"/>
                </a:lnTo>
                <a:cubicBezTo>
                  <a:pt x="1207793" y="947984"/>
                  <a:pt x="491500" y="2268839"/>
                  <a:pt x="491500" y="3756994"/>
                </a:cubicBezTo>
                <a:cubicBezTo>
                  <a:pt x="491500" y="4853529"/>
                  <a:pt x="880402" y="5859232"/>
                  <a:pt x="1527799" y="6643696"/>
                </a:cubicBezTo>
                <a:lnTo>
                  <a:pt x="1722572" y="6858000"/>
                </a:lnTo>
                <a:lnTo>
                  <a:pt x="1071257" y="6858000"/>
                </a:lnTo>
                <a:lnTo>
                  <a:pt x="999219" y="6766331"/>
                </a:lnTo>
                <a:cubicBezTo>
                  <a:pt x="371646" y="5927166"/>
                  <a:pt x="0" y="4885481"/>
                  <a:pt x="0" y="3756994"/>
                </a:cubicBezTo>
                <a:cubicBezTo>
                  <a:pt x="0" y="2281281"/>
                  <a:pt x="635536" y="954004"/>
                  <a:pt x="1647836" y="33935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396451" y="2459666"/>
            <a:ext cx="7280001" cy="19474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60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感谢聆听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2363360" y="5229191"/>
            <a:ext cx="675545" cy="675545"/>
          </a:xfrm>
          <a:prstGeom prst="plus">
            <a:avLst>
              <a:gd name="adj" fmla="val 35058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1102007" y="5362425"/>
            <a:ext cx="675545" cy="675545"/>
          </a:xfrm>
          <a:prstGeom prst="plus">
            <a:avLst>
              <a:gd name="adj" fmla="val 35058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959625" y="6206799"/>
            <a:ext cx="327993" cy="327993"/>
          </a:xfrm>
          <a:prstGeom prst="plus">
            <a:avLst>
              <a:gd name="adj" fmla="val 35058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897909" y="5789483"/>
            <a:ext cx="417316" cy="417316"/>
          </a:xfrm>
          <a:prstGeom prst="plus">
            <a:avLst>
              <a:gd name="adj" fmla="val 35058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369435" y="1800168"/>
            <a:ext cx="359868" cy="359868"/>
          </a:xfrm>
          <a:prstGeom prst="ellipse">
            <a:avLst/>
          </a:prstGeom>
          <a:solidFill>
            <a:schemeClr val="bg2">
              <a:alpha val="5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32720" y="5962054"/>
            <a:ext cx="637933" cy="489490"/>
          </a:xfrm>
          <a:custGeom>
            <a:avLst/>
            <a:gdLst>
              <a:gd name="connsiteX0" fmla="*/ 927186 w 975457"/>
              <a:gd name="connsiteY0" fmla="*/ 651933 h 748475"/>
              <a:gd name="connsiteX1" fmla="*/ 975457 w 975457"/>
              <a:gd name="connsiteY1" fmla="*/ 700204 h 748475"/>
              <a:gd name="connsiteX2" fmla="*/ 927186 w 975457"/>
              <a:gd name="connsiteY2" fmla="*/ 748475 h 748475"/>
              <a:gd name="connsiteX3" fmla="*/ 878915 w 975457"/>
              <a:gd name="connsiteY3" fmla="*/ 700204 h 748475"/>
              <a:gd name="connsiteX4" fmla="*/ 927186 w 975457"/>
              <a:gd name="connsiteY4" fmla="*/ 651933 h 748475"/>
              <a:gd name="connsiteX5" fmla="*/ 751403 w 975457"/>
              <a:gd name="connsiteY5" fmla="*/ 651933 h 748475"/>
              <a:gd name="connsiteX6" fmla="*/ 799674 w 975457"/>
              <a:gd name="connsiteY6" fmla="*/ 700204 h 748475"/>
              <a:gd name="connsiteX7" fmla="*/ 751403 w 975457"/>
              <a:gd name="connsiteY7" fmla="*/ 748475 h 748475"/>
              <a:gd name="connsiteX8" fmla="*/ 703132 w 975457"/>
              <a:gd name="connsiteY8" fmla="*/ 700204 h 748475"/>
              <a:gd name="connsiteX9" fmla="*/ 751403 w 975457"/>
              <a:gd name="connsiteY9" fmla="*/ 651933 h 748475"/>
              <a:gd name="connsiteX10" fmla="*/ 575620 w 975457"/>
              <a:gd name="connsiteY10" fmla="*/ 651933 h 748475"/>
              <a:gd name="connsiteX11" fmla="*/ 623891 w 975457"/>
              <a:gd name="connsiteY11" fmla="*/ 700204 h 748475"/>
              <a:gd name="connsiteX12" fmla="*/ 575620 w 975457"/>
              <a:gd name="connsiteY12" fmla="*/ 748475 h 748475"/>
              <a:gd name="connsiteX13" fmla="*/ 527349 w 975457"/>
              <a:gd name="connsiteY13" fmla="*/ 700204 h 748475"/>
              <a:gd name="connsiteX14" fmla="*/ 575620 w 975457"/>
              <a:gd name="connsiteY14" fmla="*/ 651933 h 748475"/>
              <a:gd name="connsiteX15" fmla="*/ 399837 w 975457"/>
              <a:gd name="connsiteY15" fmla="*/ 651933 h 748475"/>
              <a:gd name="connsiteX16" fmla="*/ 448108 w 975457"/>
              <a:gd name="connsiteY16" fmla="*/ 700204 h 748475"/>
              <a:gd name="connsiteX17" fmla="*/ 399837 w 975457"/>
              <a:gd name="connsiteY17" fmla="*/ 748475 h 748475"/>
              <a:gd name="connsiteX18" fmla="*/ 351566 w 975457"/>
              <a:gd name="connsiteY18" fmla="*/ 700204 h 748475"/>
              <a:gd name="connsiteX19" fmla="*/ 399837 w 975457"/>
              <a:gd name="connsiteY19" fmla="*/ 651933 h 748475"/>
              <a:gd name="connsiteX20" fmla="*/ 224054 w 975457"/>
              <a:gd name="connsiteY20" fmla="*/ 651933 h 748475"/>
              <a:gd name="connsiteX21" fmla="*/ 272325 w 975457"/>
              <a:gd name="connsiteY21" fmla="*/ 700204 h 748475"/>
              <a:gd name="connsiteX22" fmla="*/ 224054 w 975457"/>
              <a:gd name="connsiteY22" fmla="*/ 748475 h 748475"/>
              <a:gd name="connsiteX23" fmla="*/ 175783 w 975457"/>
              <a:gd name="connsiteY23" fmla="*/ 700204 h 748475"/>
              <a:gd name="connsiteX24" fmla="*/ 224054 w 975457"/>
              <a:gd name="connsiteY24" fmla="*/ 651933 h 748475"/>
              <a:gd name="connsiteX25" fmla="*/ 48271 w 975457"/>
              <a:gd name="connsiteY25" fmla="*/ 651933 h 748475"/>
              <a:gd name="connsiteX26" fmla="*/ 96542 w 975457"/>
              <a:gd name="connsiteY26" fmla="*/ 700204 h 748475"/>
              <a:gd name="connsiteX27" fmla="*/ 48271 w 975457"/>
              <a:gd name="connsiteY27" fmla="*/ 748475 h 748475"/>
              <a:gd name="connsiteX28" fmla="*/ 0 w 975457"/>
              <a:gd name="connsiteY28" fmla="*/ 700204 h 748475"/>
              <a:gd name="connsiteX29" fmla="*/ 48271 w 975457"/>
              <a:gd name="connsiteY29" fmla="*/ 651933 h 748475"/>
              <a:gd name="connsiteX30" fmla="*/ 927186 w 975457"/>
              <a:gd name="connsiteY30" fmla="*/ 434622 h 748475"/>
              <a:gd name="connsiteX31" fmla="*/ 975457 w 975457"/>
              <a:gd name="connsiteY31" fmla="*/ 482893 h 748475"/>
              <a:gd name="connsiteX32" fmla="*/ 927186 w 975457"/>
              <a:gd name="connsiteY32" fmla="*/ 531164 h 748475"/>
              <a:gd name="connsiteX33" fmla="*/ 878915 w 975457"/>
              <a:gd name="connsiteY33" fmla="*/ 482893 h 748475"/>
              <a:gd name="connsiteX34" fmla="*/ 927186 w 975457"/>
              <a:gd name="connsiteY34" fmla="*/ 434622 h 748475"/>
              <a:gd name="connsiteX35" fmla="*/ 751403 w 975457"/>
              <a:gd name="connsiteY35" fmla="*/ 434622 h 748475"/>
              <a:gd name="connsiteX36" fmla="*/ 799674 w 975457"/>
              <a:gd name="connsiteY36" fmla="*/ 482893 h 748475"/>
              <a:gd name="connsiteX37" fmla="*/ 751403 w 975457"/>
              <a:gd name="connsiteY37" fmla="*/ 531164 h 748475"/>
              <a:gd name="connsiteX38" fmla="*/ 703132 w 975457"/>
              <a:gd name="connsiteY38" fmla="*/ 482893 h 748475"/>
              <a:gd name="connsiteX39" fmla="*/ 751403 w 975457"/>
              <a:gd name="connsiteY39" fmla="*/ 434622 h 748475"/>
              <a:gd name="connsiteX40" fmla="*/ 575620 w 975457"/>
              <a:gd name="connsiteY40" fmla="*/ 434622 h 748475"/>
              <a:gd name="connsiteX41" fmla="*/ 623891 w 975457"/>
              <a:gd name="connsiteY41" fmla="*/ 482893 h 748475"/>
              <a:gd name="connsiteX42" fmla="*/ 575620 w 975457"/>
              <a:gd name="connsiteY42" fmla="*/ 531164 h 748475"/>
              <a:gd name="connsiteX43" fmla="*/ 527349 w 975457"/>
              <a:gd name="connsiteY43" fmla="*/ 482893 h 748475"/>
              <a:gd name="connsiteX44" fmla="*/ 575620 w 975457"/>
              <a:gd name="connsiteY44" fmla="*/ 434622 h 748475"/>
              <a:gd name="connsiteX45" fmla="*/ 399837 w 975457"/>
              <a:gd name="connsiteY45" fmla="*/ 434622 h 748475"/>
              <a:gd name="connsiteX46" fmla="*/ 448108 w 975457"/>
              <a:gd name="connsiteY46" fmla="*/ 482893 h 748475"/>
              <a:gd name="connsiteX47" fmla="*/ 399837 w 975457"/>
              <a:gd name="connsiteY47" fmla="*/ 531164 h 748475"/>
              <a:gd name="connsiteX48" fmla="*/ 351566 w 975457"/>
              <a:gd name="connsiteY48" fmla="*/ 482893 h 748475"/>
              <a:gd name="connsiteX49" fmla="*/ 399837 w 975457"/>
              <a:gd name="connsiteY49" fmla="*/ 434622 h 748475"/>
              <a:gd name="connsiteX50" fmla="*/ 224054 w 975457"/>
              <a:gd name="connsiteY50" fmla="*/ 434622 h 748475"/>
              <a:gd name="connsiteX51" fmla="*/ 272325 w 975457"/>
              <a:gd name="connsiteY51" fmla="*/ 482893 h 748475"/>
              <a:gd name="connsiteX52" fmla="*/ 224054 w 975457"/>
              <a:gd name="connsiteY52" fmla="*/ 531164 h 748475"/>
              <a:gd name="connsiteX53" fmla="*/ 175783 w 975457"/>
              <a:gd name="connsiteY53" fmla="*/ 482893 h 748475"/>
              <a:gd name="connsiteX54" fmla="*/ 224054 w 975457"/>
              <a:gd name="connsiteY54" fmla="*/ 434622 h 748475"/>
              <a:gd name="connsiteX55" fmla="*/ 48271 w 975457"/>
              <a:gd name="connsiteY55" fmla="*/ 434622 h 748475"/>
              <a:gd name="connsiteX56" fmla="*/ 96542 w 975457"/>
              <a:gd name="connsiteY56" fmla="*/ 482893 h 748475"/>
              <a:gd name="connsiteX57" fmla="*/ 48271 w 975457"/>
              <a:gd name="connsiteY57" fmla="*/ 531164 h 748475"/>
              <a:gd name="connsiteX58" fmla="*/ 0 w 975457"/>
              <a:gd name="connsiteY58" fmla="*/ 482893 h 748475"/>
              <a:gd name="connsiteX59" fmla="*/ 48271 w 975457"/>
              <a:gd name="connsiteY59" fmla="*/ 434622 h 748475"/>
              <a:gd name="connsiteX60" fmla="*/ 927186 w 975457"/>
              <a:gd name="connsiteY60" fmla="*/ 217311 h 748475"/>
              <a:gd name="connsiteX61" fmla="*/ 975457 w 975457"/>
              <a:gd name="connsiteY61" fmla="*/ 265582 h 748475"/>
              <a:gd name="connsiteX62" fmla="*/ 927186 w 975457"/>
              <a:gd name="connsiteY62" fmla="*/ 313853 h 748475"/>
              <a:gd name="connsiteX63" fmla="*/ 878915 w 975457"/>
              <a:gd name="connsiteY63" fmla="*/ 265582 h 748475"/>
              <a:gd name="connsiteX64" fmla="*/ 927186 w 975457"/>
              <a:gd name="connsiteY64" fmla="*/ 217311 h 748475"/>
              <a:gd name="connsiteX65" fmla="*/ 751403 w 975457"/>
              <a:gd name="connsiteY65" fmla="*/ 217311 h 748475"/>
              <a:gd name="connsiteX66" fmla="*/ 799674 w 975457"/>
              <a:gd name="connsiteY66" fmla="*/ 265582 h 748475"/>
              <a:gd name="connsiteX67" fmla="*/ 751403 w 975457"/>
              <a:gd name="connsiteY67" fmla="*/ 313853 h 748475"/>
              <a:gd name="connsiteX68" fmla="*/ 703132 w 975457"/>
              <a:gd name="connsiteY68" fmla="*/ 265582 h 748475"/>
              <a:gd name="connsiteX69" fmla="*/ 751403 w 975457"/>
              <a:gd name="connsiteY69" fmla="*/ 217311 h 748475"/>
              <a:gd name="connsiteX70" fmla="*/ 575620 w 975457"/>
              <a:gd name="connsiteY70" fmla="*/ 217311 h 748475"/>
              <a:gd name="connsiteX71" fmla="*/ 623891 w 975457"/>
              <a:gd name="connsiteY71" fmla="*/ 265582 h 748475"/>
              <a:gd name="connsiteX72" fmla="*/ 575620 w 975457"/>
              <a:gd name="connsiteY72" fmla="*/ 313853 h 748475"/>
              <a:gd name="connsiteX73" fmla="*/ 527349 w 975457"/>
              <a:gd name="connsiteY73" fmla="*/ 265582 h 748475"/>
              <a:gd name="connsiteX74" fmla="*/ 575620 w 975457"/>
              <a:gd name="connsiteY74" fmla="*/ 217311 h 748475"/>
              <a:gd name="connsiteX75" fmla="*/ 399837 w 975457"/>
              <a:gd name="connsiteY75" fmla="*/ 217311 h 748475"/>
              <a:gd name="connsiteX76" fmla="*/ 448108 w 975457"/>
              <a:gd name="connsiteY76" fmla="*/ 265582 h 748475"/>
              <a:gd name="connsiteX77" fmla="*/ 399837 w 975457"/>
              <a:gd name="connsiteY77" fmla="*/ 313853 h 748475"/>
              <a:gd name="connsiteX78" fmla="*/ 351566 w 975457"/>
              <a:gd name="connsiteY78" fmla="*/ 265582 h 748475"/>
              <a:gd name="connsiteX79" fmla="*/ 399837 w 975457"/>
              <a:gd name="connsiteY79" fmla="*/ 217311 h 748475"/>
              <a:gd name="connsiteX80" fmla="*/ 224054 w 975457"/>
              <a:gd name="connsiteY80" fmla="*/ 217311 h 748475"/>
              <a:gd name="connsiteX81" fmla="*/ 272325 w 975457"/>
              <a:gd name="connsiteY81" fmla="*/ 265582 h 748475"/>
              <a:gd name="connsiteX82" fmla="*/ 224054 w 975457"/>
              <a:gd name="connsiteY82" fmla="*/ 313853 h 748475"/>
              <a:gd name="connsiteX83" fmla="*/ 175783 w 975457"/>
              <a:gd name="connsiteY83" fmla="*/ 265582 h 748475"/>
              <a:gd name="connsiteX84" fmla="*/ 224054 w 975457"/>
              <a:gd name="connsiteY84" fmla="*/ 217311 h 748475"/>
              <a:gd name="connsiteX85" fmla="*/ 48271 w 975457"/>
              <a:gd name="connsiteY85" fmla="*/ 217311 h 748475"/>
              <a:gd name="connsiteX86" fmla="*/ 96542 w 975457"/>
              <a:gd name="connsiteY86" fmla="*/ 265582 h 748475"/>
              <a:gd name="connsiteX87" fmla="*/ 48271 w 975457"/>
              <a:gd name="connsiteY87" fmla="*/ 313853 h 748475"/>
              <a:gd name="connsiteX88" fmla="*/ 0 w 975457"/>
              <a:gd name="connsiteY88" fmla="*/ 265582 h 748475"/>
              <a:gd name="connsiteX89" fmla="*/ 48271 w 975457"/>
              <a:gd name="connsiteY89" fmla="*/ 217311 h 748475"/>
              <a:gd name="connsiteX90" fmla="*/ 927186 w 975457"/>
              <a:gd name="connsiteY90" fmla="*/ 0 h 748475"/>
              <a:gd name="connsiteX91" fmla="*/ 975457 w 975457"/>
              <a:gd name="connsiteY91" fmla="*/ 48271 h 748475"/>
              <a:gd name="connsiteX92" fmla="*/ 927186 w 975457"/>
              <a:gd name="connsiteY92" fmla="*/ 96542 h 748475"/>
              <a:gd name="connsiteX93" fmla="*/ 878915 w 975457"/>
              <a:gd name="connsiteY93" fmla="*/ 48271 h 748475"/>
              <a:gd name="connsiteX94" fmla="*/ 927186 w 975457"/>
              <a:gd name="connsiteY94" fmla="*/ 0 h 748475"/>
              <a:gd name="connsiteX95" fmla="*/ 751403 w 975457"/>
              <a:gd name="connsiteY95" fmla="*/ 0 h 748475"/>
              <a:gd name="connsiteX96" fmla="*/ 799674 w 975457"/>
              <a:gd name="connsiteY96" fmla="*/ 48271 h 748475"/>
              <a:gd name="connsiteX97" fmla="*/ 751403 w 975457"/>
              <a:gd name="connsiteY97" fmla="*/ 96542 h 748475"/>
              <a:gd name="connsiteX98" fmla="*/ 703132 w 975457"/>
              <a:gd name="connsiteY98" fmla="*/ 48271 h 748475"/>
              <a:gd name="connsiteX99" fmla="*/ 751403 w 975457"/>
              <a:gd name="connsiteY99" fmla="*/ 0 h 748475"/>
              <a:gd name="connsiteX100" fmla="*/ 575620 w 975457"/>
              <a:gd name="connsiteY100" fmla="*/ 0 h 748475"/>
              <a:gd name="connsiteX101" fmla="*/ 623891 w 975457"/>
              <a:gd name="connsiteY101" fmla="*/ 48271 h 748475"/>
              <a:gd name="connsiteX102" fmla="*/ 575620 w 975457"/>
              <a:gd name="connsiteY102" fmla="*/ 96542 h 748475"/>
              <a:gd name="connsiteX103" fmla="*/ 527349 w 975457"/>
              <a:gd name="connsiteY103" fmla="*/ 48271 h 748475"/>
              <a:gd name="connsiteX104" fmla="*/ 575620 w 975457"/>
              <a:gd name="connsiteY104" fmla="*/ 0 h 748475"/>
              <a:gd name="connsiteX105" fmla="*/ 399837 w 975457"/>
              <a:gd name="connsiteY105" fmla="*/ 0 h 748475"/>
              <a:gd name="connsiteX106" fmla="*/ 448108 w 975457"/>
              <a:gd name="connsiteY106" fmla="*/ 48271 h 748475"/>
              <a:gd name="connsiteX107" fmla="*/ 399837 w 975457"/>
              <a:gd name="connsiteY107" fmla="*/ 96542 h 748475"/>
              <a:gd name="connsiteX108" fmla="*/ 351566 w 975457"/>
              <a:gd name="connsiteY108" fmla="*/ 48271 h 748475"/>
              <a:gd name="connsiteX109" fmla="*/ 399837 w 975457"/>
              <a:gd name="connsiteY109" fmla="*/ 0 h 748475"/>
              <a:gd name="connsiteX110" fmla="*/ 224054 w 975457"/>
              <a:gd name="connsiteY110" fmla="*/ 0 h 748475"/>
              <a:gd name="connsiteX111" fmla="*/ 272325 w 975457"/>
              <a:gd name="connsiteY111" fmla="*/ 48271 h 748475"/>
              <a:gd name="connsiteX112" fmla="*/ 224054 w 975457"/>
              <a:gd name="connsiteY112" fmla="*/ 96542 h 748475"/>
              <a:gd name="connsiteX113" fmla="*/ 175783 w 975457"/>
              <a:gd name="connsiteY113" fmla="*/ 48271 h 748475"/>
              <a:gd name="connsiteX114" fmla="*/ 224054 w 975457"/>
              <a:gd name="connsiteY114" fmla="*/ 0 h 748475"/>
              <a:gd name="connsiteX115" fmla="*/ 48271 w 975457"/>
              <a:gd name="connsiteY115" fmla="*/ 0 h 748475"/>
              <a:gd name="connsiteX116" fmla="*/ 96542 w 975457"/>
              <a:gd name="connsiteY116" fmla="*/ 48271 h 748475"/>
              <a:gd name="connsiteX117" fmla="*/ 48271 w 975457"/>
              <a:gd name="connsiteY117" fmla="*/ 96542 h 748475"/>
              <a:gd name="connsiteX118" fmla="*/ 0 w 975457"/>
              <a:gd name="connsiteY118" fmla="*/ 48271 h 748475"/>
              <a:gd name="connsiteX119" fmla="*/ 48271 w 975457"/>
              <a:gd name="connsiteY119" fmla="*/ 0 h 748475"/>
            </a:gdLst>
            <a:ahLst/>
            <a:cxnLst/>
            <a:rect l="l" t="t" r="r" b="b"/>
            <a:pathLst>
              <a:path w="975457" h="748475">
                <a:moveTo>
                  <a:pt x="927186" y="651933"/>
                </a:moveTo>
                <a:cubicBezTo>
                  <a:pt x="953845" y="651933"/>
                  <a:pt x="975457" y="673545"/>
                  <a:pt x="975457" y="700204"/>
                </a:cubicBezTo>
                <a:cubicBezTo>
                  <a:pt x="975457" y="726863"/>
                  <a:pt x="953845" y="748475"/>
                  <a:pt x="927186" y="748475"/>
                </a:cubicBezTo>
                <a:cubicBezTo>
                  <a:pt x="900527" y="748475"/>
                  <a:pt x="878915" y="726863"/>
                  <a:pt x="878915" y="700204"/>
                </a:cubicBezTo>
                <a:cubicBezTo>
                  <a:pt x="878915" y="673545"/>
                  <a:pt x="900527" y="651933"/>
                  <a:pt x="927186" y="651933"/>
                </a:cubicBezTo>
                <a:close/>
                <a:moveTo>
                  <a:pt x="751403" y="651933"/>
                </a:moveTo>
                <a:cubicBezTo>
                  <a:pt x="778062" y="651933"/>
                  <a:pt x="799674" y="673545"/>
                  <a:pt x="799674" y="700204"/>
                </a:cubicBezTo>
                <a:cubicBezTo>
                  <a:pt x="799674" y="726863"/>
                  <a:pt x="778062" y="748475"/>
                  <a:pt x="751403" y="748475"/>
                </a:cubicBezTo>
                <a:cubicBezTo>
                  <a:pt x="724744" y="748475"/>
                  <a:pt x="703132" y="726863"/>
                  <a:pt x="703132" y="700204"/>
                </a:cubicBezTo>
                <a:cubicBezTo>
                  <a:pt x="703132" y="673545"/>
                  <a:pt x="724744" y="651933"/>
                  <a:pt x="751403" y="651933"/>
                </a:cubicBezTo>
                <a:close/>
                <a:moveTo>
                  <a:pt x="575620" y="651933"/>
                </a:moveTo>
                <a:cubicBezTo>
                  <a:pt x="602279" y="651933"/>
                  <a:pt x="623891" y="673545"/>
                  <a:pt x="623891" y="700204"/>
                </a:cubicBezTo>
                <a:cubicBezTo>
                  <a:pt x="623891" y="726863"/>
                  <a:pt x="602279" y="748475"/>
                  <a:pt x="575620" y="748475"/>
                </a:cubicBezTo>
                <a:cubicBezTo>
                  <a:pt x="548961" y="748475"/>
                  <a:pt x="527349" y="726863"/>
                  <a:pt x="527349" y="700204"/>
                </a:cubicBezTo>
                <a:cubicBezTo>
                  <a:pt x="527349" y="673545"/>
                  <a:pt x="548961" y="651933"/>
                  <a:pt x="575620" y="651933"/>
                </a:cubicBezTo>
                <a:close/>
                <a:moveTo>
                  <a:pt x="399837" y="651933"/>
                </a:moveTo>
                <a:cubicBezTo>
                  <a:pt x="426496" y="651933"/>
                  <a:pt x="448108" y="673545"/>
                  <a:pt x="448108" y="700204"/>
                </a:cubicBezTo>
                <a:cubicBezTo>
                  <a:pt x="448108" y="726863"/>
                  <a:pt x="426496" y="748475"/>
                  <a:pt x="399837" y="748475"/>
                </a:cubicBezTo>
                <a:cubicBezTo>
                  <a:pt x="373178" y="748475"/>
                  <a:pt x="351566" y="726863"/>
                  <a:pt x="351566" y="700204"/>
                </a:cubicBezTo>
                <a:cubicBezTo>
                  <a:pt x="351566" y="673545"/>
                  <a:pt x="373178" y="651933"/>
                  <a:pt x="399837" y="651933"/>
                </a:cubicBezTo>
                <a:close/>
                <a:moveTo>
                  <a:pt x="224054" y="651933"/>
                </a:moveTo>
                <a:cubicBezTo>
                  <a:pt x="250713" y="651933"/>
                  <a:pt x="272325" y="673545"/>
                  <a:pt x="272325" y="700204"/>
                </a:cubicBezTo>
                <a:cubicBezTo>
                  <a:pt x="272325" y="726863"/>
                  <a:pt x="250713" y="748475"/>
                  <a:pt x="224054" y="748475"/>
                </a:cubicBezTo>
                <a:cubicBezTo>
                  <a:pt x="197395" y="748475"/>
                  <a:pt x="175783" y="726863"/>
                  <a:pt x="175783" y="700204"/>
                </a:cubicBezTo>
                <a:cubicBezTo>
                  <a:pt x="175783" y="673545"/>
                  <a:pt x="197395" y="651933"/>
                  <a:pt x="224054" y="651933"/>
                </a:cubicBezTo>
                <a:close/>
                <a:moveTo>
                  <a:pt x="48271" y="651933"/>
                </a:moveTo>
                <a:cubicBezTo>
                  <a:pt x="74930" y="651933"/>
                  <a:pt x="96542" y="673545"/>
                  <a:pt x="96542" y="700204"/>
                </a:cubicBezTo>
                <a:cubicBezTo>
                  <a:pt x="96542" y="726863"/>
                  <a:pt x="74930" y="748475"/>
                  <a:pt x="48271" y="748475"/>
                </a:cubicBezTo>
                <a:cubicBezTo>
                  <a:pt x="21612" y="748475"/>
                  <a:pt x="0" y="726863"/>
                  <a:pt x="0" y="700204"/>
                </a:cubicBezTo>
                <a:cubicBezTo>
                  <a:pt x="0" y="673545"/>
                  <a:pt x="21612" y="651933"/>
                  <a:pt x="48271" y="651933"/>
                </a:cubicBezTo>
                <a:close/>
                <a:moveTo>
                  <a:pt x="927186" y="434622"/>
                </a:moveTo>
                <a:cubicBezTo>
                  <a:pt x="953845" y="434622"/>
                  <a:pt x="975457" y="456234"/>
                  <a:pt x="975457" y="482893"/>
                </a:cubicBezTo>
                <a:cubicBezTo>
                  <a:pt x="975457" y="509552"/>
                  <a:pt x="953845" y="531164"/>
                  <a:pt x="927186" y="531164"/>
                </a:cubicBezTo>
                <a:cubicBezTo>
                  <a:pt x="900527" y="531164"/>
                  <a:pt x="878915" y="509552"/>
                  <a:pt x="878915" y="482893"/>
                </a:cubicBezTo>
                <a:cubicBezTo>
                  <a:pt x="878915" y="456234"/>
                  <a:pt x="900527" y="434622"/>
                  <a:pt x="927186" y="434622"/>
                </a:cubicBezTo>
                <a:close/>
                <a:moveTo>
                  <a:pt x="751403" y="434622"/>
                </a:moveTo>
                <a:cubicBezTo>
                  <a:pt x="778062" y="434622"/>
                  <a:pt x="799674" y="456234"/>
                  <a:pt x="799674" y="482893"/>
                </a:cubicBezTo>
                <a:cubicBezTo>
                  <a:pt x="799674" y="509552"/>
                  <a:pt x="778062" y="531164"/>
                  <a:pt x="751403" y="531164"/>
                </a:cubicBezTo>
                <a:cubicBezTo>
                  <a:pt x="724744" y="531164"/>
                  <a:pt x="703132" y="509552"/>
                  <a:pt x="703132" y="482893"/>
                </a:cubicBezTo>
                <a:cubicBezTo>
                  <a:pt x="703132" y="456234"/>
                  <a:pt x="724744" y="434622"/>
                  <a:pt x="751403" y="434622"/>
                </a:cubicBezTo>
                <a:close/>
                <a:moveTo>
                  <a:pt x="575620" y="434622"/>
                </a:moveTo>
                <a:cubicBezTo>
                  <a:pt x="602279" y="434622"/>
                  <a:pt x="623891" y="456234"/>
                  <a:pt x="623891" y="482893"/>
                </a:cubicBezTo>
                <a:cubicBezTo>
                  <a:pt x="623891" y="509552"/>
                  <a:pt x="602279" y="531164"/>
                  <a:pt x="575620" y="531164"/>
                </a:cubicBezTo>
                <a:cubicBezTo>
                  <a:pt x="548961" y="531164"/>
                  <a:pt x="527349" y="509552"/>
                  <a:pt x="527349" y="482893"/>
                </a:cubicBezTo>
                <a:cubicBezTo>
                  <a:pt x="527349" y="456234"/>
                  <a:pt x="548961" y="434622"/>
                  <a:pt x="575620" y="434622"/>
                </a:cubicBezTo>
                <a:close/>
                <a:moveTo>
                  <a:pt x="399837" y="434622"/>
                </a:moveTo>
                <a:cubicBezTo>
                  <a:pt x="426496" y="434622"/>
                  <a:pt x="448108" y="456234"/>
                  <a:pt x="448108" y="482893"/>
                </a:cubicBezTo>
                <a:cubicBezTo>
                  <a:pt x="448108" y="509552"/>
                  <a:pt x="426496" y="531164"/>
                  <a:pt x="399837" y="531164"/>
                </a:cubicBezTo>
                <a:cubicBezTo>
                  <a:pt x="373178" y="531164"/>
                  <a:pt x="351566" y="509552"/>
                  <a:pt x="351566" y="482893"/>
                </a:cubicBezTo>
                <a:cubicBezTo>
                  <a:pt x="351566" y="456234"/>
                  <a:pt x="373178" y="434622"/>
                  <a:pt x="399837" y="434622"/>
                </a:cubicBezTo>
                <a:close/>
                <a:moveTo>
                  <a:pt x="224054" y="434622"/>
                </a:moveTo>
                <a:cubicBezTo>
                  <a:pt x="250713" y="434622"/>
                  <a:pt x="272325" y="456234"/>
                  <a:pt x="272325" y="482893"/>
                </a:cubicBezTo>
                <a:cubicBezTo>
                  <a:pt x="272325" y="509552"/>
                  <a:pt x="250713" y="531164"/>
                  <a:pt x="224054" y="531164"/>
                </a:cubicBezTo>
                <a:cubicBezTo>
                  <a:pt x="197395" y="531164"/>
                  <a:pt x="175783" y="509552"/>
                  <a:pt x="175783" y="482893"/>
                </a:cubicBezTo>
                <a:cubicBezTo>
                  <a:pt x="175783" y="456234"/>
                  <a:pt x="197395" y="434622"/>
                  <a:pt x="224054" y="434622"/>
                </a:cubicBezTo>
                <a:close/>
                <a:moveTo>
                  <a:pt x="48271" y="434622"/>
                </a:moveTo>
                <a:cubicBezTo>
                  <a:pt x="74930" y="434622"/>
                  <a:pt x="96542" y="456234"/>
                  <a:pt x="96542" y="482893"/>
                </a:cubicBezTo>
                <a:cubicBezTo>
                  <a:pt x="96542" y="509552"/>
                  <a:pt x="74930" y="531164"/>
                  <a:pt x="48271" y="531164"/>
                </a:cubicBezTo>
                <a:cubicBezTo>
                  <a:pt x="21612" y="531164"/>
                  <a:pt x="0" y="509552"/>
                  <a:pt x="0" y="482893"/>
                </a:cubicBezTo>
                <a:cubicBezTo>
                  <a:pt x="0" y="456234"/>
                  <a:pt x="21612" y="434622"/>
                  <a:pt x="48271" y="434622"/>
                </a:cubicBezTo>
                <a:close/>
                <a:moveTo>
                  <a:pt x="927186" y="217311"/>
                </a:moveTo>
                <a:cubicBezTo>
                  <a:pt x="953845" y="217311"/>
                  <a:pt x="975457" y="238923"/>
                  <a:pt x="975457" y="265582"/>
                </a:cubicBezTo>
                <a:cubicBezTo>
                  <a:pt x="975457" y="292241"/>
                  <a:pt x="953845" y="313853"/>
                  <a:pt x="927186" y="313853"/>
                </a:cubicBezTo>
                <a:cubicBezTo>
                  <a:pt x="900527" y="313853"/>
                  <a:pt x="878915" y="292241"/>
                  <a:pt x="878915" y="265582"/>
                </a:cubicBezTo>
                <a:cubicBezTo>
                  <a:pt x="878915" y="238923"/>
                  <a:pt x="900527" y="217311"/>
                  <a:pt x="927186" y="217311"/>
                </a:cubicBezTo>
                <a:close/>
                <a:moveTo>
                  <a:pt x="751403" y="217311"/>
                </a:moveTo>
                <a:cubicBezTo>
                  <a:pt x="778062" y="217311"/>
                  <a:pt x="799674" y="238923"/>
                  <a:pt x="799674" y="265582"/>
                </a:cubicBezTo>
                <a:cubicBezTo>
                  <a:pt x="799674" y="292241"/>
                  <a:pt x="778062" y="313853"/>
                  <a:pt x="751403" y="313853"/>
                </a:cubicBezTo>
                <a:cubicBezTo>
                  <a:pt x="724744" y="313853"/>
                  <a:pt x="703132" y="292241"/>
                  <a:pt x="703132" y="265582"/>
                </a:cubicBezTo>
                <a:cubicBezTo>
                  <a:pt x="703132" y="238923"/>
                  <a:pt x="724744" y="217311"/>
                  <a:pt x="751403" y="217311"/>
                </a:cubicBezTo>
                <a:close/>
                <a:moveTo>
                  <a:pt x="575620" y="217311"/>
                </a:moveTo>
                <a:cubicBezTo>
                  <a:pt x="602279" y="217311"/>
                  <a:pt x="623891" y="238923"/>
                  <a:pt x="623891" y="265582"/>
                </a:cubicBezTo>
                <a:cubicBezTo>
                  <a:pt x="623891" y="292241"/>
                  <a:pt x="602279" y="313853"/>
                  <a:pt x="575620" y="313853"/>
                </a:cubicBezTo>
                <a:cubicBezTo>
                  <a:pt x="548961" y="313853"/>
                  <a:pt x="527349" y="292241"/>
                  <a:pt x="527349" y="265582"/>
                </a:cubicBezTo>
                <a:cubicBezTo>
                  <a:pt x="527349" y="238923"/>
                  <a:pt x="548961" y="217311"/>
                  <a:pt x="575620" y="217311"/>
                </a:cubicBezTo>
                <a:close/>
                <a:moveTo>
                  <a:pt x="399837" y="217311"/>
                </a:moveTo>
                <a:cubicBezTo>
                  <a:pt x="426496" y="217311"/>
                  <a:pt x="448108" y="238923"/>
                  <a:pt x="448108" y="265582"/>
                </a:cubicBezTo>
                <a:cubicBezTo>
                  <a:pt x="448108" y="292241"/>
                  <a:pt x="426496" y="313853"/>
                  <a:pt x="399837" y="313853"/>
                </a:cubicBezTo>
                <a:cubicBezTo>
                  <a:pt x="373178" y="313853"/>
                  <a:pt x="351566" y="292241"/>
                  <a:pt x="351566" y="265582"/>
                </a:cubicBezTo>
                <a:cubicBezTo>
                  <a:pt x="351566" y="238923"/>
                  <a:pt x="373178" y="217311"/>
                  <a:pt x="399837" y="217311"/>
                </a:cubicBezTo>
                <a:close/>
                <a:moveTo>
                  <a:pt x="224054" y="217311"/>
                </a:moveTo>
                <a:cubicBezTo>
                  <a:pt x="250713" y="217311"/>
                  <a:pt x="272325" y="238923"/>
                  <a:pt x="272325" y="265582"/>
                </a:cubicBezTo>
                <a:cubicBezTo>
                  <a:pt x="272325" y="292241"/>
                  <a:pt x="250713" y="313853"/>
                  <a:pt x="224054" y="313853"/>
                </a:cubicBezTo>
                <a:cubicBezTo>
                  <a:pt x="197395" y="313853"/>
                  <a:pt x="175783" y="292241"/>
                  <a:pt x="175783" y="265582"/>
                </a:cubicBezTo>
                <a:cubicBezTo>
                  <a:pt x="175783" y="238923"/>
                  <a:pt x="197395" y="217311"/>
                  <a:pt x="224054" y="217311"/>
                </a:cubicBezTo>
                <a:close/>
                <a:moveTo>
                  <a:pt x="48271" y="217311"/>
                </a:moveTo>
                <a:cubicBezTo>
                  <a:pt x="74930" y="217311"/>
                  <a:pt x="96542" y="238923"/>
                  <a:pt x="96542" y="265582"/>
                </a:cubicBezTo>
                <a:cubicBezTo>
                  <a:pt x="96542" y="292241"/>
                  <a:pt x="74930" y="313853"/>
                  <a:pt x="48271" y="313853"/>
                </a:cubicBezTo>
                <a:cubicBezTo>
                  <a:pt x="21612" y="313853"/>
                  <a:pt x="0" y="292241"/>
                  <a:pt x="0" y="265582"/>
                </a:cubicBezTo>
                <a:cubicBezTo>
                  <a:pt x="0" y="238923"/>
                  <a:pt x="21612" y="217311"/>
                  <a:pt x="48271" y="217311"/>
                </a:cubicBezTo>
                <a:close/>
                <a:moveTo>
                  <a:pt x="927186" y="0"/>
                </a:moveTo>
                <a:cubicBezTo>
                  <a:pt x="953845" y="0"/>
                  <a:pt x="975457" y="21612"/>
                  <a:pt x="975457" y="48271"/>
                </a:cubicBezTo>
                <a:cubicBezTo>
                  <a:pt x="975457" y="74930"/>
                  <a:pt x="953845" y="96542"/>
                  <a:pt x="927186" y="96542"/>
                </a:cubicBezTo>
                <a:cubicBezTo>
                  <a:pt x="900527" y="96542"/>
                  <a:pt x="878915" y="74930"/>
                  <a:pt x="878915" y="48271"/>
                </a:cubicBezTo>
                <a:cubicBezTo>
                  <a:pt x="878915" y="21612"/>
                  <a:pt x="900527" y="0"/>
                  <a:pt x="927186" y="0"/>
                </a:cubicBezTo>
                <a:close/>
                <a:moveTo>
                  <a:pt x="751403" y="0"/>
                </a:moveTo>
                <a:cubicBezTo>
                  <a:pt x="778062" y="0"/>
                  <a:pt x="799674" y="21612"/>
                  <a:pt x="799674" y="48271"/>
                </a:cubicBezTo>
                <a:cubicBezTo>
                  <a:pt x="799674" y="74930"/>
                  <a:pt x="778062" y="96542"/>
                  <a:pt x="751403" y="96542"/>
                </a:cubicBezTo>
                <a:cubicBezTo>
                  <a:pt x="724744" y="96542"/>
                  <a:pt x="703132" y="74930"/>
                  <a:pt x="703132" y="48271"/>
                </a:cubicBezTo>
                <a:cubicBezTo>
                  <a:pt x="703132" y="21612"/>
                  <a:pt x="724744" y="0"/>
                  <a:pt x="751403" y="0"/>
                </a:cubicBezTo>
                <a:close/>
                <a:moveTo>
                  <a:pt x="575620" y="0"/>
                </a:moveTo>
                <a:cubicBezTo>
                  <a:pt x="602279" y="0"/>
                  <a:pt x="623891" y="21612"/>
                  <a:pt x="623891" y="48271"/>
                </a:cubicBezTo>
                <a:cubicBezTo>
                  <a:pt x="623891" y="74930"/>
                  <a:pt x="602279" y="96542"/>
                  <a:pt x="575620" y="96542"/>
                </a:cubicBezTo>
                <a:cubicBezTo>
                  <a:pt x="548961" y="96542"/>
                  <a:pt x="527349" y="74930"/>
                  <a:pt x="527349" y="48271"/>
                </a:cubicBezTo>
                <a:cubicBezTo>
                  <a:pt x="527349" y="21612"/>
                  <a:pt x="548961" y="0"/>
                  <a:pt x="575620" y="0"/>
                </a:cubicBezTo>
                <a:close/>
                <a:moveTo>
                  <a:pt x="399837" y="0"/>
                </a:moveTo>
                <a:cubicBezTo>
                  <a:pt x="426496" y="0"/>
                  <a:pt x="448108" y="21612"/>
                  <a:pt x="448108" y="48271"/>
                </a:cubicBezTo>
                <a:cubicBezTo>
                  <a:pt x="448108" y="74930"/>
                  <a:pt x="426496" y="96542"/>
                  <a:pt x="399837" y="96542"/>
                </a:cubicBezTo>
                <a:cubicBezTo>
                  <a:pt x="373178" y="96542"/>
                  <a:pt x="351566" y="74930"/>
                  <a:pt x="351566" y="48271"/>
                </a:cubicBezTo>
                <a:cubicBezTo>
                  <a:pt x="351566" y="21612"/>
                  <a:pt x="373178" y="0"/>
                  <a:pt x="399837" y="0"/>
                </a:cubicBezTo>
                <a:close/>
                <a:moveTo>
                  <a:pt x="224054" y="0"/>
                </a:moveTo>
                <a:cubicBezTo>
                  <a:pt x="250713" y="0"/>
                  <a:pt x="272325" y="21612"/>
                  <a:pt x="272325" y="48271"/>
                </a:cubicBezTo>
                <a:cubicBezTo>
                  <a:pt x="272325" y="74930"/>
                  <a:pt x="250713" y="96542"/>
                  <a:pt x="224054" y="96542"/>
                </a:cubicBezTo>
                <a:cubicBezTo>
                  <a:pt x="197395" y="96542"/>
                  <a:pt x="175783" y="74930"/>
                  <a:pt x="175783" y="48271"/>
                </a:cubicBezTo>
                <a:cubicBezTo>
                  <a:pt x="175783" y="21612"/>
                  <a:pt x="197395" y="0"/>
                  <a:pt x="224054" y="0"/>
                </a:cubicBezTo>
                <a:close/>
                <a:moveTo>
                  <a:pt x="48271" y="0"/>
                </a:moveTo>
                <a:cubicBezTo>
                  <a:pt x="74930" y="0"/>
                  <a:pt x="96542" y="21612"/>
                  <a:pt x="96542" y="48271"/>
                </a:cubicBezTo>
                <a:cubicBezTo>
                  <a:pt x="96542" y="74930"/>
                  <a:pt x="74930" y="96542"/>
                  <a:pt x="48271" y="96542"/>
                </a:cubicBezTo>
                <a:cubicBezTo>
                  <a:pt x="21612" y="96542"/>
                  <a:pt x="0" y="74930"/>
                  <a:pt x="0" y="48271"/>
                </a:cubicBezTo>
                <a:cubicBezTo>
                  <a:pt x="0" y="21612"/>
                  <a:pt x="21612" y="0"/>
                  <a:pt x="48271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62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339857" y="330540"/>
            <a:ext cx="637933" cy="489490"/>
          </a:xfrm>
          <a:custGeom>
            <a:avLst/>
            <a:gdLst>
              <a:gd name="connsiteX0" fmla="*/ 927186 w 975457"/>
              <a:gd name="connsiteY0" fmla="*/ 651933 h 748475"/>
              <a:gd name="connsiteX1" fmla="*/ 975457 w 975457"/>
              <a:gd name="connsiteY1" fmla="*/ 700204 h 748475"/>
              <a:gd name="connsiteX2" fmla="*/ 927186 w 975457"/>
              <a:gd name="connsiteY2" fmla="*/ 748475 h 748475"/>
              <a:gd name="connsiteX3" fmla="*/ 878915 w 975457"/>
              <a:gd name="connsiteY3" fmla="*/ 700204 h 748475"/>
              <a:gd name="connsiteX4" fmla="*/ 927186 w 975457"/>
              <a:gd name="connsiteY4" fmla="*/ 651933 h 748475"/>
              <a:gd name="connsiteX5" fmla="*/ 751403 w 975457"/>
              <a:gd name="connsiteY5" fmla="*/ 651933 h 748475"/>
              <a:gd name="connsiteX6" fmla="*/ 799674 w 975457"/>
              <a:gd name="connsiteY6" fmla="*/ 700204 h 748475"/>
              <a:gd name="connsiteX7" fmla="*/ 751403 w 975457"/>
              <a:gd name="connsiteY7" fmla="*/ 748475 h 748475"/>
              <a:gd name="connsiteX8" fmla="*/ 703132 w 975457"/>
              <a:gd name="connsiteY8" fmla="*/ 700204 h 748475"/>
              <a:gd name="connsiteX9" fmla="*/ 751403 w 975457"/>
              <a:gd name="connsiteY9" fmla="*/ 651933 h 748475"/>
              <a:gd name="connsiteX10" fmla="*/ 575620 w 975457"/>
              <a:gd name="connsiteY10" fmla="*/ 651933 h 748475"/>
              <a:gd name="connsiteX11" fmla="*/ 623891 w 975457"/>
              <a:gd name="connsiteY11" fmla="*/ 700204 h 748475"/>
              <a:gd name="connsiteX12" fmla="*/ 575620 w 975457"/>
              <a:gd name="connsiteY12" fmla="*/ 748475 h 748475"/>
              <a:gd name="connsiteX13" fmla="*/ 527349 w 975457"/>
              <a:gd name="connsiteY13" fmla="*/ 700204 h 748475"/>
              <a:gd name="connsiteX14" fmla="*/ 575620 w 975457"/>
              <a:gd name="connsiteY14" fmla="*/ 651933 h 748475"/>
              <a:gd name="connsiteX15" fmla="*/ 399837 w 975457"/>
              <a:gd name="connsiteY15" fmla="*/ 651933 h 748475"/>
              <a:gd name="connsiteX16" fmla="*/ 448108 w 975457"/>
              <a:gd name="connsiteY16" fmla="*/ 700204 h 748475"/>
              <a:gd name="connsiteX17" fmla="*/ 399837 w 975457"/>
              <a:gd name="connsiteY17" fmla="*/ 748475 h 748475"/>
              <a:gd name="connsiteX18" fmla="*/ 351566 w 975457"/>
              <a:gd name="connsiteY18" fmla="*/ 700204 h 748475"/>
              <a:gd name="connsiteX19" fmla="*/ 399837 w 975457"/>
              <a:gd name="connsiteY19" fmla="*/ 651933 h 748475"/>
              <a:gd name="connsiteX20" fmla="*/ 224054 w 975457"/>
              <a:gd name="connsiteY20" fmla="*/ 651933 h 748475"/>
              <a:gd name="connsiteX21" fmla="*/ 272325 w 975457"/>
              <a:gd name="connsiteY21" fmla="*/ 700204 h 748475"/>
              <a:gd name="connsiteX22" fmla="*/ 224054 w 975457"/>
              <a:gd name="connsiteY22" fmla="*/ 748475 h 748475"/>
              <a:gd name="connsiteX23" fmla="*/ 175783 w 975457"/>
              <a:gd name="connsiteY23" fmla="*/ 700204 h 748475"/>
              <a:gd name="connsiteX24" fmla="*/ 224054 w 975457"/>
              <a:gd name="connsiteY24" fmla="*/ 651933 h 748475"/>
              <a:gd name="connsiteX25" fmla="*/ 48271 w 975457"/>
              <a:gd name="connsiteY25" fmla="*/ 651933 h 748475"/>
              <a:gd name="connsiteX26" fmla="*/ 96542 w 975457"/>
              <a:gd name="connsiteY26" fmla="*/ 700204 h 748475"/>
              <a:gd name="connsiteX27" fmla="*/ 48271 w 975457"/>
              <a:gd name="connsiteY27" fmla="*/ 748475 h 748475"/>
              <a:gd name="connsiteX28" fmla="*/ 0 w 975457"/>
              <a:gd name="connsiteY28" fmla="*/ 700204 h 748475"/>
              <a:gd name="connsiteX29" fmla="*/ 48271 w 975457"/>
              <a:gd name="connsiteY29" fmla="*/ 651933 h 748475"/>
              <a:gd name="connsiteX30" fmla="*/ 927186 w 975457"/>
              <a:gd name="connsiteY30" fmla="*/ 434622 h 748475"/>
              <a:gd name="connsiteX31" fmla="*/ 975457 w 975457"/>
              <a:gd name="connsiteY31" fmla="*/ 482893 h 748475"/>
              <a:gd name="connsiteX32" fmla="*/ 927186 w 975457"/>
              <a:gd name="connsiteY32" fmla="*/ 531164 h 748475"/>
              <a:gd name="connsiteX33" fmla="*/ 878915 w 975457"/>
              <a:gd name="connsiteY33" fmla="*/ 482893 h 748475"/>
              <a:gd name="connsiteX34" fmla="*/ 927186 w 975457"/>
              <a:gd name="connsiteY34" fmla="*/ 434622 h 748475"/>
              <a:gd name="connsiteX35" fmla="*/ 751403 w 975457"/>
              <a:gd name="connsiteY35" fmla="*/ 434622 h 748475"/>
              <a:gd name="connsiteX36" fmla="*/ 799674 w 975457"/>
              <a:gd name="connsiteY36" fmla="*/ 482893 h 748475"/>
              <a:gd name="connsiteX37" fmla="*/ 751403 w 975457"/>
              <a:gd name="connsiteY37" fmla="*/ 531164 h 748475"/>
              <a:gd name="connsiteX38" fmla="*/ 703132 w 975457"/>
              <a:gd name="connsiteY38" fmla="*/ 482893 h 748475"/>
              <a:gd name="connsiteX39" fmla="*/ 751403 w 975457"/>
              <a:gd name="connsiteY39" fmla="*/ 434622 h 748475"/>
              <a:gd name="connsiteX40" fmla="*/ 575620 w 975457"/>
              <a:gd name="connsiteY40" fmla="*/ 434622 h 748475"/>
              <a:gd name="connsiteX41" fmla="*/ 623891 w 975457"/>
              <a:gd name="connsiteY41" fmla="*/ 482893 h 748475"/>
              <a:gd name="connsiteX42" fmla="*/ 575620 w 975457"/>
              <a:gd name="connsiteY42" fmla="*/ 531164 h 748475"/>
              <a:gd name="connsiteX43" fmla="*/ 527349 w 975457"/>
              <a:gd name="connsiteY43" fmla="*/ 482893 h 748475"/>
              <a:gd name="connsiteX44" fmla="*/ 575620 w 975457"/>
              <a:gd name="connsiteY44" fmla="*/ 434622 h 748475"/>
              <a:gd name="connsiteX45" fmla="*/ 399837 w 975457"/>
              <a:gd name="connsiteY45" fmla="*/ 434622 h 748475"/>
              <a:gd name="connsiteX46" fmla="*/ 448108 w 975457"/>
              <a:gd name="connsiteY46" fmla="*/ 482893 h 748475"/>
              <a:gd name="connsiteX47" fmla="*/ 399837 w 975457"/>
              <a:gd name="connsiteY47" fmla="*/ 531164 h 748475"/>
              <a:gd name="connsiteX48" fmla="*/ 351566 w 975457"/>
              <a:gd name="connsiteY48" fmla="*/ 482893 h 748475"/>
              <a:gd name="connsiteX49" fmla="*/ 399837 w 975457"/>
              <a:gd name="connsiteY49" fmla="*/ 434622 h 748475"/>
              <a:gd name="connsiteX50" fmla="*/ 224054 w 975457"/>
              <a:gd name="connsiteY50" fmla="*/ 434622 h 748475"/>
              <a:gd name="connsiteX51" fmla="*/ 272325 w 975457"/>
              <a:gd name="connsiteY51" fmla="*/ 482893 h 748475"/>
              <a:gd name="connsiteX52" fmla="*/ 224054 w 975457"/>
              <a:gd name="connsiteY52" fmla="*/ 531164 h 748475"/>
              <a:gd name="connsiteX53" fmla="*/ 175783 w 975457"/>
              <a:gd name="connsiteY53" fmla="*/ 482893 h 748475"/>
              <a:gd name="connsiteX54" fmla="*/ 224054 w 975457"/>
              <a:gd name="connsiteY54" fmla="*/ 434622 h 748475"/>
              <a:gd name="connsiteX55" fmla="*/ 48271 w 975457"/>
              <a:gd name="connsiteY55" fmla="*/ 434622 h 748475"/>
              <a:gd name="connsiteX56" fmla="*/ 96542 w 975457"/>
              <a:gd name="connsiteY56" fmla="*/ 482893 h 748475"/>
              <a:gd name="connsiteX57" fmla="*/ 48271 w 975457"/>
              <a:gd name="connsiteY57" fmla="*/ 531164 h 748475"/>
              <a:gd name="connsiteX58" fmla="*/ 0 w 975457"/>
              <a:gd name="connsiteY58" fmla="*/ 482893 h 748475"/>
              <a:gd name="connsiteX59" fmla="*/ 48271 w 975457"/>
              <a:gd name="connsiteY59" fmla="*/ 434622 h 748475"/>
              <a:gd name="connsiteX60" fmla="*/ 927186 w 975457"/>
              <a:gd name="connsiteY60" fmla="*/ 217311 h 748475"/>
              <a:gd name="connsiteX61" fmla="*/ 975457 w 975457"/>
              <a:gd name="connsiteY61" fmla="*/ 265582 h 748475"/>
              <a:gd name="connsiteX62" fmla="*/ 927186 w 975457"/>
              <a:gd name="connsiteY62" fmla="*/ 313853 h 748475"/>
              <a:gd name="connsiteX63" fmla="*/ 878915 w 975457"/>
              <a:gd name="connsiteY63" fmla="*/ 265582 h 748475"/>
              <a:gd name="connsiteX64" fmla="*/ 927186 w 975457"/>
              <a:gd name="connsiteY64" fmla="*/ 217311 h 748475"/>
              <a:gd name="connsiteX65" fmla="*/ 751403 w 975457"/>
              <a:gd name="connsiteY65" fmla="*/ 217311 h 748475"/>
              <a:gd name="connsiteX66" fmla="*/ 799674 w 975457"/>
              <a:gd name="connsiteY66" fmla="*/ 265582 h 748475"/>
              <a:gd name="connsiteX67" fmla="*/ 751403 w 975457"/>
              <a:gd name="connsiteY67" fmla="*/ 313853 h 748475"/>
              <a:gd name="connsiteX68" fmla="*/ 703132 w 975457"/>
              <a:gd name="connsiteY68" fmla="*/ 265582 h 748475"/>
              <a:gd name="connsiteX69" fmla="*/ 751403 w 975457"/>
              <a:gd name="connsiteY69" fmla="*/ 217311 h 748475"/>
              <a:gd name="connsiteX70" fmla="*/ 575620 w 975457"/>
              <a:gd name="connsiteY70" fmla="*/ 217311 h 748475"/>
              <a:gd name="connsiteX71" fmla="*/ 623891 w 975457"/>
              <a:gd name="connsiteY71" fmla="*/ 265582 h 748475"/>
              <a:gd name="connsiteX72" fmla="*/ 575620 w 975457"/>
              <a:gd name="connsiteY72" fmla="*/ 313853 h 748475"/>
              <a:gd name="connsiteX73" fmla="*/ 527349 w 975457"/>
              <a:gd name="connsiteY73" fmla="*/ 265582 h 748475"/>
              <a:gd name="connsiteX74" fmla="*/ 575620 w 975457"/>
              <a:gd name="connsiteY74" fmla="*/ 217311 h 748475"/>
              <a:gd name="connsiteX75" fmla="*/ 399837 w 975457"/>
              <a:gd name="connsiteY75" fmla="*/ 217311 h 748475"/>
              <a:gd name="connsiteX76" fmla="*/ 448108 w 975457"/>
              <a:gd name="connsiteY76" fmla="*/ 265582 h 748475"/>
              <a:gd name="connsiteX77" fmla="*/ 399837 w 975457"/>
              <a:gd name="connsiteY77" fmla="*/ 313853 h 748475"/>
              <a:gd name="connsiteX78" fmla="*/ 351566 w 975457"/>
              <a:gd name="connsiteY78" fmla="*/ 265582 h 748475"/>
              <a:gd name="connsiteX79" fmla="*/ 399837 w 975457"/>
              <a:gd name="connsiteY79" fmla="*/ 217311 h 748475"/>
              <a:gd name="connsiteX80" fmla="*/ 224054 w 975457"/>
              <a:gd name="connsiteY80" fmla="*/ 217311 h 748475"/>
              <a:gd name="connsiteX81" fmla="*/ 272325 w 975457"/>
              <a:gd name="connsiteY81" fmla="*/ 265582 h 748475"/>
              <a:gd name="connsiteX82" fmla="*/ 224054 w 975457"/>
              <a:gd name="connsiteY82" fmla="*/ 313853 h 748475"/>
              <a:gd name="connsiteX83" fmla="*/ 175783 w 975457"/>
              <a:gd name="connsiteY83" fmla="*/ 265582 h 748475"/>
              <a:gd name="connsiteX84" fmla="*/ 224054 w 975457"/>
              <a:gd name="connsiteY84" fmla="*/ 217311 h 748475"/>
              <a:gd name="connsiteX85" fmla="*/ 48271 w 975457"/>
              <a:gd name="connsiteY85" fmla="*/ 217311 h 748475"/>
              <a:gd name="connsiteX86" fmla="*/ 96542 w 975457"/>
              <a:gd name="connsiteY86" fmla="*/ 265582 h 748475"/>
              <a:gd name="connsiteX87" fmla="*/ 48271 w 975457"/>
              <a:gd name="connsiteY87" fmla="*/ 313853 h 748475"/>
              <a:gd name="connsiteX88" fmla="*/ 0 w 975457"/>
              <a:gd name="connsiteY88" fmla="*/ 265582 h 748475"/>
              <a:gd name="connsiteX89" fmla="*/ 48271 w 975457"/>
              <a:gd name="connsiteY89" fmla="*/ 217311 h 748475"/>
              <a:gd name="connsiteX90" fmla="*/ 927186 w 975457"/>
              <a:gd name="connsiteY90" fmla="*/ 0 h 748475"/>
              <a:gd name="connsiteX91" fmla="*/ 975457 w 975457"/>
              <a:gd name="connsiteY91" fmla="*/ 48271 h 748475"/>
              <a:gd name="connsiteX92" fmla="*/ 927186 w 975457"/>
              <a:gd name="connsiteY92" fmla="*/ 96542 h 748475"/>
              <a:gd name="connsiteX93" fmla="*/ 878915 w 975457"/>
              <a:gd name="connsiteY93" fmla="*/ 48271 h 748475"/>
              <a:gd name="connsiteX94" fmla="*/ 927186 w 975457"/>
              <a:gd name="connsiteY94" fmla="*/ 0 h 748475"/>
              <a:gd name="connsiteX95" fmla="*/ 751403 w 975457"/>
              <a:gd name="connsiteY95" fmla="*/ 0 h 748475"/>
              <a:gd name="connsiteX96" fmla="*/ 799674 w 975457"/>
              <a:gd name="connsiteY96" fmla="*/ 48271 h 748475"/>
              <a:gd name="connsiteX97" fmla="*/ 751403 w 975457"/>
              <a:gd name="connsiteY97" fmla="*/ 96542 h 748475"/>
              <a:gd name="connsiteX98" fmla="*/ 703132 w 975457"/>
              <a:gd name="connsiteY98" fmla="*/ 48271 h 748475"/>
              <a:gd name="connsiteX99" fmla="*/ 751403 w 975457"/>
              <a:gd name="connsiteY99" fmla="*/ 0 h 748475"/>
              <a:gd name="connsiteX100" fmla="*/ 575620 w 975457"/>
              <a:gd name="connsiteY100" fmla="*/ 0 h 748475"/>
              <a:gd name="connsiteX101" fmla="*/ 623891 w 975457"/>
              <a:gd name="connsiteY101" fmla="*/ 48271 h 748475"/>
              <a:gd name="connsiteX102" fmla="*/ 575620 w 975457"/>
              <a:gd name="connsiteY102" fmla="*/ 96542 h 748475"/>
              <a:gd name="connsiteX103" fmla="*/ 527349 w 975457"/>
              <a:gd name="connsiteY103" fmla="*/ 48271 h 748475"/>
              <a:gd name="connsiteX104" fmla="*/ 575620 w 975457"/>
              <a:gd name="connsiteY104" fmla="*/ 0 h 748475"/>
              <a:gd name="connsiteX105" fmla="*/ 399837 w 975457"/>
              <a:gd name="connsiteY105" fmla="*/ 0 h 748475"/>
              <a:gd name="connsiteX106" fmla="*/ 448108 w 975457"/>
              <a:gd name="connsiteY106" fmla="*/ 48271 h 748475"/>
              <a:gd name="connsiteX107" fmla="*/ 399837 w 975457"/>
              <a:gd name="connsiteY107" fmla="*/ 96542 h 748475"/>
              <a:gd name="connsiteX108" fmla="*/ 351566 w 975457"/>
              <a:gd name="connsiteY108" fmla="*/ 48271 h 748475"/>
              <a:gd name="connsiteX109" fmla="*/ 399837 w 975457"/>
              <a:gd name="connsiteY109" fmla="*/ 0 h 748475"/>
              <a:gd name="connsiteX110" fmla="*/ 224054 w 975457"/>
              <a:gd name="connsiteY110" fmla="*/ 0 h 748475"/>
              <a:gd name="connsiteX111" fmla="*/ 272325 w 975457"/>
              <a:gd name="connsiteY111" fmla="*/ 48271 h 748475"/>
              <a:gd name="connsiteX112" fmla="*/ 224054 w 975457"/>
              <a:gd name="connsiteY112" fmla="*/ 96542 h 748475"/>
              <a:gd name="connsiteX113" fmla="*/ 175783 w 975457"/>
              <a:gd name="connsiteY113" fmla="*/ 48271 h 748475"/>
              <a:gd name="connsiteX114" fmla="*/ 224054 w 975457"/>
              <a:gd name="connsiteY114" fmla="*/ 0 h 748475"/>
              <a:gd name="connsiteX115" fmla="*/ 48271 w 975457"/>
              <a:gd name="connsiteY115" fmla="*/ 0 h 748475"/>
              <a:gd name="connsiteX116" fmla="*/ 96542 w 975457"/>
              <a:gd name="connsiteY116" fmla="*/ 48271 h 748475"/>
              <a:gd name="connsiteX117" fmla="*/ 48271 w 975457"/>
              <a:gd name="connsiteY117" fmla="*/ 96542 h 748475"/>
              <a:gd name="connsiteX118" fmla="*/ 0 w 975457"/>
              <a:gd name="connsiteY118" fmla="*/ 48271 h 748475"/>
              <a:gd name="connsiteX119" fmla="*/ 48271 w 975457"/>
              <a:gd name="connsiteY119" fmla="*/ 0 h 748475"/>
            </a:gdLst>
            <a:ahLst/>
            <a:cxnLst/>
            <a:rect l="l" t="t" r="r" b="b"/>
            <a:pathLst>
              <a:path w="975457" h="748475">
                <a:moveTo>
                  <a:pt x="927186" y="651933"/>
                </a:moveTo>
                <a:cubicBezTo>
                  <a:pt x="953845" y="651933"/>
                  <a:pt x="975457" y="673545"/>
                  <a:pt x="975457" y="700204"/>
                </a:cubicBezTo>
                <a:cubicBezTo>
                  <a:pt x="975457" y="726863"/>
                  <a:pt x="953845" y="748475"/>
                  <a:pt x="927186" y="748475"/>
                </a:cubicBezTo>
                <a:cubicBezTo>
                  <a:pt x="900527" y="748475"/>
                  <a:pt x="878915" y="726863"/>
                  <a:pt x="878915" y="700204"/>
                </a:cubicBezTo>
                <a:cubicBezTo>
                  <a:pt x="878915" y="673545"/>
                  <a:pt x="900527" y="651933"/>
                  <a:pt x="927186" y="651933"/>
                </a:cubicBezTo>
                <a:close/>
                <a:moveTo>
                  <a:pt x="751403" y="651933"/>
                </a:moveTo>
                <a:cubicBezTo>
                  <a:pt x="778062" y="651933"/>
                  <a:pt x="799674" y="673545"/>
                  <a:pt x="799674" y="700204"/>
                </a:cubicBezTo>
                <a:cubicBezTo>
                  <a:pt x="799674" y="726863"/>
                  <a:pt x="778062" y="748475"/>
                  <a:pt x="751403" y="748475"/>
                </a:cubicBezTo>
                <a:cubicBezTo>
                  <a:pt x="724744" y="748475"/>
                  <a:pt x="703132" y="726863"/>
                  <a:pt x="703132" y="700204"/>
                </a:cubicBezTo>
                <a:cubicBezTo>
                  <a:pt x="703132" y="673545"/>
                  <a:pt x="724744" y="651933"/>
                  <a:pt x="751403" y="651933"/>
                </a:cubicBezTo>
                <a:close/>
                <a:moveTo>
                  <a:pt x="575620" y="651933"/>
                </a:moveTo>
                <a:cubicBezTo>
                  <a:pt x="602279" y="651933"/>
                  <a:pt x="623891" y="673545"/>
                  <a:pt x="623891" y="700204"/>
                </a:cubicBezTo>
                <a:cubicBezTo>
                  <a:pt x="623891" y="726863"/>
                  <a:pt x="602279" y="748475"/>
                  <a:pt x="575620" y="748475"/>
                </a:cubicBezTo>
                <a:cubicBezTo>
                  <a:pt x="548961" y="748475"/>
                  <a:pt x="527349" y="726863"/>
                  <a:pt x="527349" y="700204"/>
                </a:cubicBezTo>
                <a:cubicBezTo>
                  <a:pt x="527349" y="673545"/>
                  <a:pt x="548961" y="651933"/>
                  <a:pt x="575620" y="651933"/>
                </a:cubicBezTo>
                <a:close/>
                <a:moveTo>
                  <a:pt x="399837" y="651933"/>
                </a:moveTo>
                <a:cubicBezTo>
                  <a:pt x="426496" y="651933"/>
                  <a:pt x="448108" y="673545"/>
                  <a:pt x="448108" y="700204"/>
                </a:cubicBezTo>
                <a:cubicBezTo>
                  <a:pt x="448108" y="726863"/>
                  <a:pt x="426496" y="748475"/>
                  <a:pt x="399837" y="748475"/>
                </a:cubicBezTo>
                <a:cubicBezTo>
                  <a:pt x="373178" y="748475"/>
                  <a:pt x="351566" y="726863"/>
                  <a:pt x="351566" y="700204"/>
                </a:cubicBezTo>
                <a:cubicBezTo>
                  <a:pt x="351566" y="673545"/>
                  <a:pt x="373178" y="651933"/>
                  <a:pt x="399837" y="651933"/>
                </a:cubicBezTo>
                <a:close/>
                <a:moveTo>
                  <a:pt x="224054" y="651933"/>
                </a:moveTo>
                <a:cubicBezTo>
                  <a:pt x="250713" y="651933"/>
                  <a:pt x="272325" y="673545"/>
                  <a:pt x="272325" y="700204"/>
                </a:cubicBezTo>
                <a:cubicBezTo>
                  <a:pt x="272325" y="726863"/>
                  <a:pt x="250713" y="748475"/>
                  <a:pt x="224054" y="748475"/>
                </a:cubicBezTo>
                <a:cubicBezTo>
                  <a:pt x="197395" y="748475"/>
                  <a:pt x="175783" y="726863"/>
                  <a:pt x="175783" y="700204"/>
                </a:cubicBezTo>
                <a:cubicBezTo>
                  <a:pt x="175783" y="673545"/>
                  <a:pt x="197395" y="651933"/>
                  <a:pt x="224054" y="651933"/>
                </a:cubicBezTo>
                <a:close/>
                <a:moveTo>
                  <a:pt x="48271" y="651933"/>
                </a:moveTo>
                <a:cubicBezTo>
                  <a:pt x="74930" y="651933"/>
                  <a:pt x="96542" y="673545"/>
                  <a:pt x="96542" y="700204"/>
                </a:cubicBezTo>
                <a:cubicBezTo>
                  <a:pt x="96542" y="726863"/>
                  <a:pt x="74930" y="748475"/>
                  <a:pt x="48271" y="748475"/>
                </a:cubicBezTo>
                <a:cubicBezTo>
                  <a:pt x="21612" y="748475"/>
                  <a:pt x="0" y="726863"/>
                  <a:pt x="0" y="700204"/>
                </a:cubicBezTo>
                <a:cubicBezTo>
                  <a:pt x="0" y="673545"/>
                  <a:pt x="21612" y="651933"/>
                  <a:pt x="48271" y="651933"/>
                </a:cubicBezTo>
                <a:close/>
                <a:moveTo>
                  <a:pt x="927186" y="434622"/>
                </a:moveTo>
                <a:cubicBezTo>
                  <a:pt x="953845" y="434622"/>
                  <a:pt x="975457" y="456234"/>
                  <a:pt x="975457" y="482893"/>
                </a:cubicBezTo>
                <a:cubicBezTo>
                  <a:pt x="975457" y="509552"/>
                  <a:pt x="953845" y="531164"/>
                  <a:pt x="927186" y="531164"/>
                </a:cubicBezTo>
                <a:cubicBezTo>
                  <a:pt x="900527" y="531164"/>
                  <a:pt x="878915" y="509552"/>
                  <a:pt x="878915" y="482893"/>
                </a:cubicBezTo>
                <a:cubicBezTo>
                  <a:pt x="878915" y="456234"/>
                  <a:pt x="900527" y="434622"/>
                  <a:pt x="927186" y="434622"/>
                </a:cubicBezTo>
                <a:close/>
                <a:moveTo>
                  <a:pt x="751403" y="434622"/>
                </a:moveTo>
                <a:cubicBezTo>
                  <a:pt x="778062" y="434622"/>
                  <a:pt x="799674" y="456234"/>
                  <a:pt x="799674" y="482893"/>
                </a:cubicBezTo>
                <a:cubicBezTo>
                  <a:pt x="799674" y="509552"/>
                  <a:pt x="778062" y="531164"/>
                  <a:pt x="751403" y="531164"/>
                </a:cubicBezTo>
                <a:cubicBezTo>
                  <a:pt x="724744" y="531164"/>
                  <a:pt x="703132" y="509552"/>
                  <a:pt x="703132" y="482893"/>
                </a:cubicBezTo>
                <a:cubicBezTo>
                  <a:pt x="703132" y="456234"/>
                  <a:pt x="724744" y="434622"/>
                  <a:pt x="751403" y="434622"/>
                </a:cubicBezTo>
                <a:close/>
                <a:moveTo>
                  <a:pt x="575620" y="434622"/>
                </a:moveTo>
                <a:cubicBezTo>
                  <a:pt x="602279" y="434622"/>
                  <a:pt x="623891" y="456234"/>
                  <a:pt x="623891" y="482893"/>
                </a:cubicBezTo>
                <a:cubicBezTo>
                  <a:pt x="623891" y="509552"/>
                  <a:pt x="602279" y="531164"/>
                  <a:pt x="575620" y="531164"/>
                </a:cubicBezTo>
                <a:cubicBezTo>
                  <a:pt x="548961" y="531164"/>
                  <a:pt x="527349" y="509552"/>
                  <a:pt x="527349" y="482893"/>
                </a:cubicBezTo>
                <a:cubicBezTo>
                  <a:pt x="527349" y="456234"/>
                  <a:pt x="548961" y="434622"/>
                  <a:pt x="575620" y="434622"/>
                </a:cubicBezTo>
                <a:close/>
                <a:moveTo>
                  <a:pt x="399837" y="434622"/>
                </a:moveTo>
                <a:cubicBezTo>
                  <a:pt x="426496" y="434622"/>
                  <a:pt x="448108" y="456234"/>
                  <a:pt x="448108" y="482893"/>
                </a:cubicBezTo>
                <a:cubicBezTo>
                  <a:pt x="448108" y="509552"/>
                  <a:pt x="426496" y="531164"/>
                  <a:pt x="399837" y="531164"/>
                </a:cubicBezTo>
                <a:cubicBezTo>
                  <a:pt x="373178" y="531164"/>
                  <a:pt x="351566" y="509552"/>
                  <a:pt x="351566" y="482893"/>
                </a:cubicBezTo>
                <a:cubicBezTo>
                  <a:pt x="351566" y="456234"/>
                  <a:pt x="373178" y="434622"/>
                  <a:pt x="399837" y="434622"/>
                </a:cubicBezTo>
                <a:close/>
                <a:moveTo>
                  <a:pt x="224054" y="434622"/>
                </a:moveTo>
                <a:cubicBezTo>
                  <a:pt x="250713" y="434622"/>
                  <a:pt x="272325" y="456234"/>
                  <a:pt x="272325" y="482893"/>
                </a:cubicBezTo>
                <a:cubicBezTo>
                  <a:pt x="272325" y="509552"/>
                  <a:pt x="250713" y="531164"/>
                  <a:pt x="224054" y="531164"/>
                </a:cubicBezTo>
                <a:cubicBezTo>
                  <a:pt x="197395" y="531164"/>
                  <a:pt x="175783" y="509552"/>
                  <a:pt x="175783" y="482893"/>
                </a:cubicBezTo>
                <a:cubicBezTo>
                  <a:pt x="175783" y="456234"/>
                  <a:pt x="197395" y="434622"/>
                  <a:pt x="224054" y="434622"/>
                </a:cubicBezTo>
                <a:close/>
                <a:moveTo>
                  <a:pt x="48271" y="434622"/>
                </a:moveTo>
                <a:cubicBezTo>
                  <a:pt x="74930" y="434622"/>
                  <a:pt x="96542" y="456234"/>
                  <a:pt x="96542" y="482893"/>
                </a:cubicBezTo>
                <a:cubicBezTo>
                  <a:pt x="96542" y="509552"/>
                  <a:pt x="74930" y="531164"/>
                  <a:pt x="48271" y="531164"/>
                </a:cubicBezTo>
                <a:cubicBezTo>
                  <a:pt x="21612" y="531164"/>
                  <a:pt x="0" y="509552"/>
                  <a:pt x="0" y="482893"/>
                </a:cubicBezTo>
                <a:cubicBezTo>
                  <a:pt x="0" y="456234"/>
                  <a:pt x="21612" y="434622"/>
                  <a:pt x="48271" y="434622"/>
                </a:cubicBezTo>
                <a:close/>
                <a:moveTo>
                  <a:pt x="927186" y="217311"/>
                </a:moveTo>
                <a:cubicBezTo>
                  <a:pt x="953845" y="217311"/>
                  <a:pt x="975457" y="238923"/>
                  <a:pt x="975457" y="265582"/>
                </a:cubicBezTo>
                <a:cubicBezTo>
                  <a:pt x="975457" y="292241"/>
                  <a:pt x="953845" y="313853"/>
                  <a:pt x="927186" y="313853"/>
                </a:cubicBezTo>
                <a:cubicBezTo>
                  <a:pt x="900527" y="313853"/>
                  <a:pt x="878915" y="292241"/>
                  <a:pt x="878915" y="265582"/>
                </a:cubicBezTo>
                <a:cubicBezTo>
                  <a:pt x="878915" y="238923"/>
                  <a:pt x="900527" y="217311"/>
                  <a:pt x="927186" y="217311"/>
                </a:cubicBezTo>
                <a:close/>
                <a:moveTo>
                  <a:pt x="751403" y="217311"/>
                </a:moveTo>
                <a:cubicBezTo>
                  <a:pt x="778062" y="217311"/>
                  <a:pt x="799674" y="238923"/>
                  <a:pt x="799674" y="265582"/>
                </a:cubicBezTo>
                <a:cubicBezTo>
                  <a:pt x="799674" y="292241"/>
                  <a:pt x="778062" y="313853"/>
                  <a:pt x="751403" y="313853"/>
                </a:cubicBezTo>
                <a:cubicBezTo>
                  <a:pt x="724744" y="313853"/>
                  <a:pt x="703132" y="292241"/>
                  <a:pt x="703132" y="265582"/>
                </a:cubicBezTo>
                <a:cubicBezTo>
                  <a:pt x="703132" y="238923"/>
                  <a:pt x="724744" y="217311"/>
                  <a:pt x="751403" y="217311"/>
                </a:cubicBezTo>
                <a:close/>
                <a:moveTo>
                  <a:pt x="575620" y="217311"/>
                </a:moveTo>
                <a:cubicBezTo>
                  <a:pt x="602279" y="217311"/>
                  <a:pt x="623891" y="238923"/>
                  <a:pt x="623891" y="265582"/>
                </a:cubicBezTo>
                <a:cubicBezTo>
                  <a:pt x="623891" y="292241"/>
                  <a:pt x="602279" y="313853"/>
                  <a:pt x="575620" y="313853"/>
                </a:cubicBezTo>
                <a:cubicBezTo>
                  <a:pt x="548961" y="313853"/>
                  <a:pt x="527349" y="292241"/>
                  <a:pt x="527349" y="265582"/>
                </a:cubicBezTo>
                <a:cubicBezTo>
                  <a:pt x="527349" y="238923"/>
                  <a:pt x="548961" y="217311"/>
                  <a:pt x="575620" y="217311"/>
                </a:cubicBezTo>
                <a:close/>
                <a:moveTo>
                  <a:pt x="399837" y="217311"/>
                </a:moveTo>
                <a:cubicBezTo>
                  <a:pt x="426496" y="217311"/>
                  <a:pt x="448108" y="238923"/>
                  <a:pt x="448108" y="265582"/>
                </a:cubicBezTo>
                <a:cubicBezTo>
                  <a:pt x="448108" y="292241"/>
                  <a:pt x="426496" y="313853"/>
                  <a:pt x="399837" y="313853"/>
                </a:cubicBezTo>
                <a:cubicBezTo>
                  <a:pt x="373178" y="313853"/>
                  <a:pt x="351566" y="292241"/>
                  <a:pt x="351566" y="265582"/>
                </a:cubicBezTo>
                <a:cubicBezTo>
                  <a:pt x="351566" y="238923"/>
                  <a:pt x="373178" y="217311"/>
                  <a:pt x="399837" y="217311"/>
                </a:cubicBezTo>
                <a:close/>
                <a:moveTo>
                  <a:pt x="224054" y="217311"/>
                </a:moveTo>
                <a:cubicBezTo>
                  <a:pt x="250713" y="217311"/>
                  <a:pt x="272325" y="238923"/>
                  <a:pt x="272325" y="265582"/>
                </a:cubicBezTo>
                <a:cubicBezTo>
                  <a:pt x="272325" y="292241"/>
                  <a:pt x="250713" y="313853"/>
                  <a:pt x="224054" y="313853"/>
                </a:cubicBezTo>
                <a:cubicBezTo>
                  <a:pt x="197395" y="313853"/>
                  <a:pt x="175783" y="292241"/>
                  <a:pt x="175783" y="265582"/>
                </a:cubicBezTo>
                <a:cubicBezTo>
                  <a:pt x="175783" y="238923"/>
                  <a:pt x="197395" y="217311"/>
                  <a:pt x="224054" y="217311"/>
                </a:cubicBezTo>
                <a:close/>
                <a:moveTo>
                  <a:pt x="48271" y="217311"/>
                </a:moveTo>
                <a:cubicBezTo>
                  <a:pt x="74930" y="217311"/>
                  <a:pt x="96542" y="238923"/>
                  <a:pt x="96542" y="265582"/>
                </a:cubicBezTo>
                <a:cubicBezTo>
                  <a:pt x="96542" y="292241"/>
                  <a:pt x="74930" y="313853"/>
                  <a:pt x="48271" y="313853"/>
                </a:cubicBezTo>
                <a:cubicBezTo>
                  <a:pt x="21612" y="313853"/>
                  <a:pt x="0" y="292241"/>
                  <a:pt x="0" y="265582"/>
                </a:cubicBezTo>
                <a:cubicBezTo>
                  <a:pt x="0" y="238923"/>
                  <a:pt x="21612" y="217311"/>
                  <a:pt x="48271" y="217311"/>
                </a:cubicBezTo>
                <a:close/>
                <a:moveTo>
                  <a:pt x="927186" y="0"/>
                </a:moveTo>
                <a:cubicBezTo>
                  <a:pt x="953845" y="0"/>
                  <a:pt x="975457" y="21612"/>
                  <a:pt x="975457" y="48271"/>
                </a:cubicBezTo>
                <a:cubicBezTo>
                  <a:pt x="975457" y="74930"/>
                  <a:pt x="953845" y="96542"/>
                  <a:pt x="927186" y="96542"/>
                </a:cubicBezTo>
                <a:cubicBezTo>
                  <a:pt x="900527" y="96542"/>
                  <a:pt x="878915" y="74930"/>
                  <a:pt x="878915" y="48271"/>
                </a:cubicBezTo>
                <a:cubicBezTo>
                  <a:pt x="878915" y="21612"/>
                  <a:pt x="900527" y="0"/>
                  <a:pt x="927186" y="0"/>
                </a:cubicBezTo>
                <a:close/>
                <a:moveTo>
                  <a:pt x="751403" y="0"/>
                </a:moveTo>
                <a:cubicBezTo>
                  <a:pt x="778062" y="0"/>
                  <a:pt x="799674" y="21612"/>
                  <a:pt x="799674" y="48271"/>
                </a:cubicBezTo>
                <a:cubicBezTo>
                  <a:pt x="799674" y="74930"/>
                  <a:pt x="778062" y="96542"/>
                  <a:pt x="751403" y="96542"/>
                </a:cubicBezTo>
                <a:cubicBezTo>
                  <a:pt x="724744" y="96542"/>
                  <a:pt x="703132" y="74930"/>
                  <a:pt x="703132" y="48271"/>
                </a:cubicBezTo>
                <a:cubicBezTo>
                  <a:pt x="703132" y="21612"/>
                  <a:pt x="724744" y="0"/>
                  <a:pt x="751403" y="0"/>
                </a:cubicBezTo>
                <a:close/>
                <a:moveTo>
                  <a:pt x="575620" y="0"/>
                </a:moveTo>
                <a:cubicBezTo>
                  <a:pt x="602279" y="0"/>
                  <a:pt x="623891" y="21612"/>
                  <a:pt x="623891" y="48271"/>
                </a:cubicBezTo>
                <a:cubicBezTo>
                  <a:pt x="623891" y="74930"/>
                  <a:pt x="602279" y="96542"/>
                  <a:pt x="575620" y="96542"/>
                </a:cubicBezTo>
                <a:cubicBezTo>
                  <a:pt x="548961" y="96542"/>
                  <a:pt x="527349" y="74930"/>
                  <a:pt x="527349" y="48271"/>
                </a:cubicBezTo>
                <a:cubicBezTo>
                  <a:pt x="527349" y="21612"/>
                  <a:pt x="548961" y="0"/>
                  <a:pt x="575620" y="0"/>
                </a:cubicBezTo>
                <a:close/>
                <a:moveTo>
                  <a:pt x="399837" y="0"/>
                </a:moveTo>
                <a:cubicBezTo>
                  <a:pt x="426496" y="0"/>
                  <a:pt x="448108" y="21612"/>
                  <a:pt x="448108" y="48271"/>
                </a:cubicBezTo>
                <a:cubicBezTo>
                  <a:pt x="448108" y="74930"/>
                  <a:pt x="426496" y="96542"/>
                  <a:pt x="399837" y="96542"/>
                </a:cubicBezTo>
                <a:cubicBezTo>
                  <a:pt x="373178" y="96542"/>
                  <a:pt x="351566" y="74930"/>
                  <a:pt x="351566" y="48271"/>
                </a:cubicBezTo>
                <a:cubicBezTo>
                  <a:pt x="351566" y="21612"/>
                  <a:pt x="373178" y="0"/>
                  <a:pt x="399837" y="0"/>
                </a:cubicBezTo>
                <a:close/>
                <a:moveTo>
                  <a:pt x="224054" y="0"/>
                </a:moveTo>
                <a:cubicBezTo>
                  <a:pt x="250713" y="0"/>
                  <a:pt x="272325" y="21612"/>
                  <a:pt x="272325" y="48271"/>
                </a:cubicBezTo>
                <a:cubicBezTo>
                  <a:pt x="272325" y="74930"/>
                  <a:pt x="250713" y="96542"/>
                  <a:pt x="224054" y="96542"/>
                </a:cubicBezTo>
                <a:cubicBezTo>
                  <a:pt x="197395" y="96542"/>
                  <a:pt x="175783" y="74930"/>
                  <a:pt x="175783" y="48271"/>
                </a:cubicBezTo>
                <a:cubicBezTo>
                  <a:pt x="175783" y="21612"/>
                  <a:pt x="197395" y="0"/>
                  <a:pt x="224054" y="0"/>
                </a:cubicBezTo>
                <a:close/>
                <a:moveTo>
                  <a:pt x="48271" y="0"/>
                </a:moveTo>
                <a:cubicBezTo>
                  <a:pt x="74930" y="0"/>
                  <a:pt x="96542" y="21612"/>
                  <a:pt x="96542" y="48271"/>
                </a:cubicBezTo>
                <a:cubicBezTo>
                  <a:pt x="96542" y="74930"/>
                  <a:pt x="74930" y="96542"/>
                  <a:pt x="48271" y="96542"/>
                </a:cubicBezTo>
                <a:cubicBezTo>
                  <a:pt x="21612" y="96542"/>
                  <a:pt x="0" y="74930"/>
                  <a:pt x="0" y="48271"/>
                </a:cubicBezTo>
                <a:cubicBezTo>
                  <a:pt x="0" y="21612"/>
                  <a:pt x="21612" y="0"/>
                  <a:pt x="48271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62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2765980" y="1176990"/>
            <a:ext cx="460635" cy="460635"/>
          </a:xfrm>
          <a:prstGeom prst="ellipse">
            <a:avLst/>
          </a:prstGeom>
          <a:solidFill>
            <a:schemeClr val="bg2">
              <a:alpha val="5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524996" y="1740969"/>
            <a:ext cx="291676" cy="291676"/>
          </a:xfrm>
          <a:prstGeom prst="ellipse">
            <a:avLst/>
          </a:prstGeom>
          <a:solidFill>
            <a:schemeClr val="accent1">
              <a:lumMod val="60000"/>
              <a:lumOff val="40000"/>
              <a:alpha val="5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5229284">
            <a:off x="-351935" y="642103"/>
            <a:ext cx="1433357" cy="801627"/>
          </a:xfrm>
          <a:custGeom>
            <a:avLst/>
            <a:gdLst>
              <a:gd name="connsiteX0" fmla="*/ 0 w 1433357"/>
              <a:gd name="connsiteY0" fmla="*/ 186745 h 801627"/>
              <a:gd name="connsiteX1" fmla="*/ 14676 w 1433357"/>
              <a:gd name="connsiteY1" fmla="*/ 114055 h 801627"/>
              <a:gd name="connsiteX2" fmla="*/ 186745 w 1433357"/>
              <a:gd name="connsiteY2" fmla="*/ 0 h 801627"/>
              <a:gd name="connsiteX3" fmla="*/ 341597 w 1433357"/>
              <a:gd name="connsiteY3" fmla="*/ 82334 h 801627"/>
              <a:gd name="connsiteX4" fmla="*/ 349312 w 1433357"/>
              <a:gd name="connsiteY4" fmla="*/ 96545 h 801627"/>
              <a:gd name="connsiteX5" fmla="*/ 357678 w 1433357"/>
              <a:gd name="connsiteY5" fmla="*/ 107576 h 801627"/>
              <a:gd name="connsiteX6" fmla="*/ 424263 w 1433357"/>
              <a:gd name="connsiteY6" fmla="*/ 186699 h 801627"/>
              <a:gd name="connsiteX7" fmla="*/ 1425802 w 1433357"/>
              <a:gd name="connsiteY7" fmla="*/ 800065 h 801627"/>
              <a:gd name="connsiteX8" fmla="*/ 1433357 w 1433357"/>
              <a:gd name="connsiteY8" fmla="*/ 801627 h 801627"/>
              <a:gd name="connsiteX9" fmla="*/ 493366 w 1433357"/>
              <a:gd name="connsiteY9" fmla="*/ 754909 h 801627"/>
              <a:gd name="connsiteX10" fmla="*/ 316350 w 1433357"/>
              <a:gd name="connsiteY10" fmla="*/ 607464 h 801627"/>
              <a:gd name="connsiteX11" fmla="*/ 145744 w 1433357"/>
              <a:gd name="connsiteY11" fmla="*/ 433373 h 801627"/>
              <a:gd name="connsiteX12" fmla="*/ 66828 w 1433357"/>
              <a:gd name="connsiteY12" fmla="*/ 339596 h 801627"/>
              <a:gd name="connsiteX13" fmla="*/ 37667 w 1433357"/>
              <a:gd name="connsiteY13" fmla="*/ 301152 h 801627"/>
              <a:gd name="connsiteX14" fmla="*/ 39097 w 1433357"/>
              <a:gd name="connsiteY14" fmla="*/ 299886 h 801627"/>
              <a:gd name="connsiteX15" fmla="*/ 31893 w 1433357"/>
              <a:gd name="connsiteY15" fmla="*/ 291156 h 801627"/>
              <a:gd name="connsiteX16" fmla="*/ 0 w 1433357"/>
              <a:gd name="connsiteY16" fmla="*/ 186745 h 801627"/>
            </a:gdLst>
            <a:ahLst/>
            <a:cxnLst/>
            <a:rect l="l" t="t" r="r" b="b"/>
            <a:pathLst>
              <a:path w="1433357" h="801627">
                <a:moveTo>
                  <a:pt x="0" y="186745"/>
                </a:moveTo>
                <a:cubicBezTo>
                  <a:pt x="0" y="160961"/>
                  <a:pt x="5226" y="136397"/>
                  <a:pt x="14676" y="114055"/>
                </a:cubicBezTo>
                <a:cubicBezTo>
                  <a:pt x="43025" y="47030"/>
                  <a:pt x="109393" y="0"/>
                  <a:pt x="186745" y="0"/>
                </a:cubicBezTo>
                <a:cubicBezTo>
                  <a:pt x="251206" y="0"/>
                  <a:pt x="308038" y="32659"/>
                  <a:pt x="341597" y="82334"/>
                </a:cubicBezTo>
                <a:lnTo>
                  <a:pt x="349312" y="96545"/>
                </a:lnTo>
                <a:lnTo>
                  <a:pt x="357678" y="107576"/>
                </a:lnTo>
                <a:cubicBezTo>
                  <a:pt x="379081" y="134359"/>
                  <a:pt x="401275" y="160744"/>
                  <a:pt x="424263" y="186699"/>
                </a:cubicBezTo>
                <a:cubicBezTo>
                  <a:pt x="700117" y="498165"/>
                  <a:pt x="1051068" y="703657"/>
                  <a:pt x="1425802" y="800065"/>
                </a:cubicBezTo>
                <a:lnTo>
                  <a:pt x="1433357" y="801627"/>
                </a:lnTo>
                <a:lnTo>
                  <a:pt x="493366" y="754909"/>
                </a:lnTo>
                <a:lnTo>
                  <a:pt x="316350" y="607464"/>
                </a:lnTo>
                <a:cubicBezTo>
                  <a:pt x="257197" y="552934"/>
                  <a:pt x="200234" y="494898"/>
                  <a:pt x="145744" y="433373"/>
                </a:cubicBezTo>
                <a:cubicBezTo>
                  <a:pt x="118498" y="402610"/>
                  <a:pt x="92193" y="371339"/>
                  <a:pt x="66828" y="339596"/>
                </a:cubicBezTo>
                <a:lnTo>
                  <a:pt x="37667" y="301152"/>
                </a:lnTo>
                <a:lnTo>
                  <a:pt x="39097" y="299886"/>
                </a:lnTo>
                <a:lnTo>
                  <a:pt x="31893" y="291156"/>
                </a:lnTo>
                <a:cubicBezTo>
                  <a:pt x="11757" y="261351"/>
                  <a:pt x="-1" y="225421"/>
                  <a:pt x="0" y="186745"/>
                </a:cubicBezTo>
                <a:close/>
              </a:path>
            </a:pathLst>
          </a:custGeom>
          <a:gradFill>
            <a:gsLst>
              <a:gs pos="12000">
                <a:schemeClr val="accent1">
                  <a:lumMod val="49000"/>
                  <a:lumOff val="51000"/>
                </a:schemeClr>
              </a:gs>
              <a:gs pos="79310">
                <a:schemeClr val="accent1">
                  <a:lumMod val="40000"/>
                  <a:lumOff val="60000"/>
                  <a:alpha val="72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07F2197A-6A81-E41B-38BE-DFFB28BADB1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264650" y="44450"/>
            <a:ext cx="291465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2700" y="-38100"/>
            <a:ext cx="12268200" cy="70104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33000">
                <a:schemeClr val="bg1">
                  <a:alpha val="100000"/>
                </a:schemeClr>
              </a:gs>
            </a:gsLst>
            <a:lin ang="16200000" scaled="0"/>
          </a:gra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350" y="-12700"/>
            <a:ext cx="12179300" cy="68834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0"/>
            <a:ext cx="1071494" cy="699148"/>
          </a:xfrm>
          <a:custGeom>
            <a:avLst/>
            <a:gdLst>
              <a:gd name="connsiteX0" fmla="*/ 0 w 1071494"/>
              <a:gd name="connsiteY0" fmla="*/ 0 h 699148"/>
              <a:gd name="connsiteX1" fmla="*/ 0 w 1071494"/>
              <a:gd name="connsiteY1" fmla="*/ 699148 h 699148"/>
              <a:gd name="connsiteX2" fmla="*/ 1071495 w 1071494"/>
              <a:gd name="connsiteY2" fmla="*/ 0 h 699148"/>
            </a:gdLst>
            <a:ahLst/>
            <a:cxnLst/>
            <a:rect l="l" t="t" r="r" b="b"/>
            <a:pathLst>
              <a:path w="1071494" h="699148">
                <a:moveTo>
                  <a:pt x="0" y="0"/>
                </a:moveTo>
                <a:lnTo>
                  <a:pt x="0" y="699148"/>
                </a:lnTo>
                <a:lnTo>
                  <a:pt x="1071495" y="0"/>
                </a:lnTo>
                <a:close/>
              </a:path>
            </a:pathLst>
          </a:custGeom>
          <a:solidFill>
            <a:schemeClr val="accent1"/>
          </a:solidFill>
          <a:ln w="140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246300" y="2332387"/>
            <a:ext cx="2952146" cy="4525613"/>
          </a:xfrm>
          <a:custGeom>
            <a:avLst/>
            <a:gdLst>
              <a:gd name="connsiteX0" fmla="*/ 2952146 w 2952146"/>
              <a:gd name="connsiteY0" fmla="*/ 4525614 h 4525613"/>
              <a:gd name="connsiteX1" fmla="*/ 0 w 2952146"/>
              <a:gd name="connsiteY1" fmla="*/ 4525614 h 4525613"/>
              <a:gd name="connsiteX2" fmla="*/ 2952146 w 2952146"/>
              <a:gd name="connsiteY2" fmla="*/ 0 h 4525613"/>
            </a:gdLst>
            <a:ahLst/>
            <a:cxnLst/>
            <a:rect l="l" t="t" r="r" b="b"/>
            <a:pathLst>
              <a:path w="2952146" h="4525613">
                <a:moveTo>
                  <a:pt x="2952146" y="4525614"/>
                </a:moveTo>
                <a:lnTo>
                  <a:pt x="0" y="4525614"/>
                </a:lnTo>
                <a:lnTo>
                  <a:pt x="2952146" y="0"/>
                </a:lnTo>
                <a:close/>
              </a:path>
            </a:pathLst>
          </a:custGeom>
          <a:solidFill>
            <a:schemeClr val="accent1"/>
          </a:solidFill>
          <a:ln w="140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6" name="标题 1"/>
          <p:cNvCxnSpPr/>
          <p:nvPr/>
        </p:nvCxnSpPr>
        <p:spPr>
          <a:xfrm flipH="1">
            <a:off x="1516784" y="1755918"/>
            <a:ext cx="4558651" cy="0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</a:ln>
        </p:spPr>
      </p:cxnSp>
      <p:sp>
        <p:nvSpPr>
          <p:cNvPr id="7" name="标题 1"/>
          <p:cNvSpPr txBox="1"/>
          <p:nvPr/>
        </p:nvSpPr>
        <p:spPr>
          <a:xfrm>
            <a:off x="1583091" y="1283277"/>
            <a:ext cx="3073400" cy="2794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dist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85CBE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CATALOGUE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516785" y="698500"/>
            <a:ext cx="1346200" cy="5588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085CBE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目录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387600" y="2285427"/>
            <a:ext cx="622300" cy="3302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 dirty="0">
                <a:ln w="12700">
                  <a:noFill/>
                </a:ln>
                <a:solidFill>
                  <a:srgbClr val="085CBE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01.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2985847" y="2300815"/>
            <a:ext cx="4774942" cy="7349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zh-CN" altLang="en-US" sz="22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OPPOSans B"/>
              </a:rPr>
              <a:t>项目分工</a:t>
            </a:r>
            <a:endParaRPr kumimoji="1"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2985847" y="3117656"/>
            <a:ext cx="4774942" cy="7349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zh-CN" altLang="en-US" sz="22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OPPOSans B"/>
              </a:rPr>
              <a:t>项目内容、思路及效果图</a:t>
            </a:r>
            <a:endParaRPr kumimoji="1"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2387600" y="3102268"/>
            <a:ext cx="622300" cy="3302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85CBE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02.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387600" y="3919109"/>
            <a:ext cx="622300" cy="3302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85CBE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03.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3003679" y="3904669"/>
            <a:ext cx="4774942" cy="7349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zh-CN" altLang="en-US" sz="22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OPPOSans B"/>
              </a:rPr>
              <a:t>实训总结</a:t>
            </a:r>
            <a:endParaRPr kumimoji="1"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3003679" y="4734168"/>
            <a:ext cx="4774942" cy="7349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endParaRPr kumimoji="1"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B813C32-53C5-3B11-F3EE-EA2DB3C196FA}"/>
              </a:ext>
            </a:extLst>
          </p:cNvPr>
          <p:cNvPicPr/>
          <p:nvPr/>
        </p:nvPicPr>
        <p:blipFill rotWithShape="1">
          <a:blip r:embed="rId3"/>
          <a:srcRect r="68046"/>
          <a:stretch/>
        </p:blipFill>
        <p:spPr bwMode="auto">
          <a:xfrm>
            <a:off x="11254740" y="101600"/>
            <a:ext cx="930910" cy="8763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 t="7812" b="7812"/>
          <a:stretch>
            <a:fillRect/>
          </a:stretch>
        </p:blipFill>
        <p:spPr>
          <a:xfrm>
            <a:off x="15" y="0"/>
            <a:ext cx="1219197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1969" cy="6858000"/>
          </a:xfrm>
          <a:prstGeom prst="rect">
            <a:avLst/>
          </a:prstGeom>
          <a:gradFill>
            <a:gsLst>
              <a:gs pos="12000">
                <a:schemeClr val="accent1">
                  <a:lumMod val="20000"/>
                  <a:lumOff val="80000"/>
                  <a:alpha val="96000"/>
                </a:schemeClr>
              </a:gs>
              <a:gs pos="49000">
                <a:schemeClr val="accent1">
                  <a:lumMod val="20000"/>
                  <a:lumOff val="80000"/>
                  <a:alpha val="98000"/>
                </a:schemeClr>
              </a:gs>
              <a:gs pos="79310">
                <a:schemeClr val="accent1">
                  <a:lumMod val="20000"/>
                  <a:lumOff val="80000"/>
                  <a:alpha val="9600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c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/>
          </a:blip>
          <a:srcRect t="7812" b="7812"/>
          <a:stretch>
            <a:fillRect/>
          </a:stretch>
        </p:blipFill>
        <p:spPr>
          <a:xfrm>
            <a:off x="15" y="0"/>
            <a:ext cx="1219197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0" y="0"/>
            <a:ext cx="12191969" cy="6858000"/>
          </a:xfrm>
          <a:prstGeom prst="rect">
            <a:avLst/>
          </a:prstGeom>
          <a:gradFill>
            <a:gsLst>
              <a:gs pos="12000">
                <a:schemeClr val="accent1">
                  <a:lumMod val="20000"/>
                  <a:lumOff val="80000"/>
                  <a:alpha val="96000"/>
                </a:schemeClr>
              </a:gs>
              <a:gs pos="49000">
                <a:schemeClr val="accent1">
                  <a:lumMod val="20000"/>
                  <a:lumOff val="80000"/>
                  <a:alpha val="89000"/>
                </a:schemeClr>
              </a:gs>
              <a:gs pos="79310">
                <a:schemeClr val="accent1">
                  <a:lumMod val="20000"/>
                  <a:lumOff val="80000"/>
                  <a:alpha val="9600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c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 rot="2137481">
            <a:off x="2072" y="5356355"/>
            <a:ext cx="2036224" cy="1314749"/>
          </a:xfrm>
          <a:custGeom>
            <a:avLst/>
            <a:gdLst>
              <a:gd name="connsiteX0" fmla="*/ 92521 w 2036224"/>
              <a:gd name="connsiteY0" fmla="*/ 35839 h 1314749"/>
              <a:gd name="connsiteX1" fmla="*/ 209849 w 2036224"/>
              <a:gd name="connsiteY1" fmla="*/ 0 h 1314749"/>
              <a:gd name="connsiteX2" fmla="*/ 383859 w 2036224"/>
              <a:gd name="connsiteY2" fmla="*/ 92520 h 1314749"/>
              <a:gd name="connsiteX3" fmla="*/ 392527 w 2036224"/>
              <a:gd name="connsiteY3" fmla="*/ 108490 h 1314749"/>
              <a:gd name="connsiteX4" fmla="*/ 401929 w 2036224"/>
              <a:gd name="connsiteY4" fmla="*/ 120885 h 1314749"/>
              <a:gd name="connsiteX5" fmla="*/ 476751 w 2036224"/>
              <a:gd name="connsiteY5" fmla="*/ 209797 h 1314749"/>
              <a:gd name="connsiteX6" fmla="*/ 2030065 w 2036224"/>
              <a:gd name="connsiteY6" fmla="*/ 966391 h 1314749"/>
              <a:gd name="connsiteX7" fmla="*/ 2036224 w 2036224"/>
              <a:gd name="connsiteY7" fmla="*/ 966470 h 1314749"/>
              <a:gd name="connsiteX8" fmla="*/ 1550196 w 2036224"/>
              <a:gd name="connsiteY8" fmla="*/ 1314749 h 1314749"/>
              <a:gd name="connsiteX9" fmla="*/ 1497652 w 2036224"/>
              <a:gd name="connsiteY9" fmla="*/ 1303885 h 1314749"/>
              <a:gd name="connsiteX10" fmla="*/ 163775 w 2036224"/>
              <a:gd name="connsiteY10" fmla="*/ 486988 h 1314749"/>
              <a:gd name="connsiteX11" fmla="*/ 75096 w 2036224"/>
              <a:gd name="connsiteY11" fmla="*/ 381609 h 1314749"/>
              <a:gd name="connsiteX12" fmla="*/ 42327 w 2036224"/>
              <a:gd name="connsiteY12" fmla="*/ 338409 h 1314749"/>
              <a:gd name="connsiteX13" fmla="*/ 43933 w 2036224"/>
              <a:gd name="connsiteY13" fmla="*/ 336987 h 1314749"/>
              <a:gd name="connsiteX14" fmla="*/ 35839 w 2036224"/>
              <a:gd name="connsiteY14" fmla="*/ 327177 h 1314749"/>
              <a:gd name="connsiteX15" fmla="*/ 0 w 2036224"/>
              <a:gd name="connsiteY15" fmla="*/ 209849 h 1314749"/>
              <a:gd name="connsiteX16" fmla="*/ 16492 w 2036224"/>
              <a:gd name="connsiteY16" fmla="*/ 128166 h 1314749"/>
              <a:gd name="connsiteX17" fmla="*/ 92521 w 2036224"/>
              <a:gd name="connsiteY17" fmla="*/ 35839 h 1314749"/>
            </a:gdLst>
            <a:ahLst/>
            <a:cxnLst/>
            <a:rect l="l" t="t" r="r" b="b"/>
            <a:pathLst>
              <a:path w="2036224" h="1314749">
                <a:moveTo>
                  <a:pt x="92521" y="35839"/>
                </a:moveTo>
                <a:cubicBezTo>
                  <a:pt x="126013" y="13212"/>
                  <a:pt x="166388" y="0"/>
                  <a:pt x="209849" y="0"/>
                </a:cubicBezTo>
                <a:cubicBezTo>
                  <a:pt x="282284" y="0"/>
                  <a:pt x="346147" y="36700"/>
                  <a:pt x="383859" y="92520"/>
                </a:cubicBezTo>
                <a:lnTo>
                  <a:pt x="392527" y="108490"/>
                </a:lnTo>
                <a:lnTo>
                  <a:pt x="401929" y="120885"/>
                </a:lnTo>
                <a:cubicBezTo>
                  <a:pt x="425979" y="150982"/>
                  <a:pt x="450920" y="180630"/>
                  <a:pt x="476751" y="209797"/>
                </a:cubicBezTo>
                <a:cubicBezTo>
                  <a:pt x="890058" y="676462"/>
                  <a:pt x="1453392" y="931423"/>
                  <a:pt x="2030065" y="966391"/>
                </a:cubicBezTo>
                <a:lnTo>
                  <a:pt x="2036224" y="966470"/>
                </a:lnTo>
                <a:lnTo>
                  <a:pt x="1550196" y="1314749"/>
                </a:lnTo>
                <a:lnTo>
                  <a:pt x="1497652" y="1303885"/>
                </a:lnTo>
                <a:cubicBezTo>
                  <a:pt x="998571" y="1175488"/>
                  <a:pt x="531163" y="901807"/>
                  <a:pt x="163775" y="486988"/>
                </a:cubicBezTo>
                <a:cubicBezTo>
                  <a:pt x="133159" y="452420"/>
                  <a:pt x="103600" y="417280"/>
                  <a:pt x="75096" y="381609"/>
                </a:cubicBezTo>
                <a:lnTo>
                  <a:pt x="42327" y="338409"/>
                </a:lnTo>
                <a:lnTo>
                  <a:pt x="43933" y="336987"/>
                </a:lnTo>
                <a:lnTo>
                  <a:pt x="35839" y="327177"/>
                </a:lnTo>
                <a:cubicBezTo>
                  <a:pt x="13212" y="293685"/>
                  <a:pt x="0" y="253309"/>
                  <a:pt x="0" y="209849"/>
                </a:cubicBezTo>
                <a:cubicBezTo>
                  <a:pt x="0" y="180874"/>
                  <a:pt x="5872" y="153272"/>
                  <a:pt x="16492" y="128166"/>
                </a:cubicBezTo>
                <a:cubicBezTo>
                  <a:pt x="32420" y="90507"/>
                  <a:pt x="59029" y="58466"/>
                  <a:pt x="92521" y="35839"/>
                </a:cubicBezTo>
                <a:close/>
              </a:path>
            </a:pathLst>
          </a:custGeom>
          <a:gradFill>
            <a:gsLst>
              <a:gs pos="12000">
                <a:schemeClr val="accent1">
                  <a:lumMod val="49000"/>
                  <a:lumOff val="51000"/>
                </a:schemeClr>
              </a:gs>
              <a:gs pos="79310">
                <a:schemeClr val="accent1">
                  <a:alpha val="72000"/>
                  <a:lumMod val="31000"/>
                  <a:lumOff val="69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2289066">
            <a:off x="9881456" y="66356"/>
            <a:ext cx="1594711" cy="1075874"/>
          </a:xfrm>
          <a:custGeom>
            <a:avLst/>
            <a:gdLst>
              <a:gd name="connsiteX0" fmla="*/ 1594711 w 1594711"/>
              <a:gd name="connsiteY0" fmla="*/ 834987 h 1075874"/>
              <a:gd name="connsiteX1" fmla="*/ 1073809 w 1594711"/>
              <a:gd name="connsiteY1" fmla="*/ 1075874 h 1075874"/>
              <a:gd name="connsiteX2" fmla="*/ 900281 w 1594711"/>
              <a:gd name="connsiteY2" fmla="*/ 1003112 h 1075874"/>
              <a:gd name="connsiteX3" fmla="*/ 145744 w 1594711"/>
              <a:gd name="connsiteY3" fmla="*/ 433373 h 1075874"/>
              <a:gd name="connsiteX4" fmla="*/ 66828 w 1594711"/>
              <a:gd name="connsiteY4" fmla="*/ 339596 h 1075874"/>
              <a:gd name="connsiteX5" fmla="*/ 37667 w 1594711"/>
              <a:gd name="connsiteY5" fmla="*/ 301152 h 1075874"/>
              <a:gd name="connsiteX6" fmla="*/ 39097 w 1594711"/>
              <a:gd name="connsiteY6" fmla="*/ 299886 h 1075874"/>
              <a:gd name="connsiteX7" fmla="*/ 31893 w 1594711"/>
              <a:gd name="connsiteY7" fmla="*/ 291156 h 1075874"/>
              <a:gd name="connsiteX8" fmla="*/ 0 w 1594711"/>
              <a:gd name="connsiteY8" fmla="*/ 186745 h 1075874"/>
              <a:gd name="connsiteX9" fmla="*/ 14676 w 1594711"/>
              <a:gd name="connsiteY9" fmla="*/ 114055 h 1075874"/>
              <a:gd name="connsiteX10" fmla="*/ 186745 w 1594711"/>
              <a:gd name="connsiteY10" fmla="*/ 0 h 1075874"/>
              <a:gd name="connsiteX11" fmla="*/ 341597 w 1594711"/>
              <a:gd name="connsiteY11" fmla="*/ 82334 h 1075874"/>
              <a:gd name="connsiteX12" fmla="*/ 349312 w 1594711"/>
              <a:gd name="connsiteY12" fmla="*/ 96545 h 1075874"/>
              <a:gd name="connsiteX13" fmla="*/ 357678 w 1594711"/>
              <a:gd name="connsiteY13" fmla="*/ 107576 h 1075874"/>
              <a:gd name="connsiteX14" fmla="*/ 424263 w 1594711"/>
              <a:gd name="connsiteY14" fmla="*/ 186699 h 1075874"/>
              <a:gd name="connsiteX15" fmla="*/ 1425802 w 1594711"/>
              <a:gd name="connsiteY15" fmla="*/ 800065 h 1075874"/>
            </a:gdLst>
            <a:ahLst/>
            <a:cxnLst/>
            <a:rect l="l" t="t" r="r" b="b"/>
            <a:pathLst>
              <a:path w="1594711" h="1075874">
                <a:moveTo>
                  <a:pt x="1594711" y="834987"/>
                </a:moveTo>
                <a:lnTo>
                  <a:pt x="1073809" y="1075874"/>
                </a:lnTo>
                <a:lnTo>
                  <a:pt x="900281" y="1003112"/>
                </a:lnTo>
                <a:cubicBezTo>
                  <a:pt x="621223" y="869750"/>
                  <a:pt x="363704" y="679472"/>
                  <a:pt x="145744" y="433373"/>
                </a:cubicBezTo>
                <a:cubicBezTo>
                  <a:pt x="118498" y="402610"/>
                  <a:pt x="92193" y="371339"/>
                  <a:pt x="66828" y="339596"/>
                </a:cubicBezTo>
                <a:lnTo>
                  <a:pt x="37667" y="301152"/>
                </a:lnTo>
                <a:lnTo>
                  <a:pt x="39097" y="299886"/>
                </a:lnTo>
                <a:lnTo>
                  <a:pt x="31893" y="291156"/>
                </a:lnTo>
                <a:cubicBezTo>
                  <a:pt x="11757" y="261351"/>
                  <a:pt x="-1" y="225421"/>
                  <a:pt x="0" y="186745"/>
                </a:cubicBezTo>
                <a:cubicBezTo>
                  <a:pt x="0" y="160961"/>
                  <a:pt x="5226" y="136397"/>
                  <a:pt x="14676" y="114055"/>
                </a:cubicBezTo>
                <a:cubicBezTo>
                  <a:pt x="43025" y="47030"/>
                  <a:pt x="109393" y="0"/>
                  <a:pt x="186745" y="0"/>
                </a:cubicBezTo>
                <a:cubicBezTo>
                  <a:pt x="251206" y="0"/>
                  <a:pt x="308038" y="32659"/>
                  <a:pt x="341597" y="82334"/>
                </a:cubicBezTo>
                <a:lnTo>
                  <a:pt x="349312" y="96545"/>
                </a:lnTo>
                <a:lnTo>
                  <a:pt x="357678" y="107576"/>
                </a:lnTo>
                <a:cubicBezTo>
                  <a:pt x="379081" y="134359"/>
                  <a:pt x="401275" y="160744"/>
                  <a:pt x="424263" y="186699"/>
                </a:cubicBezTo>
                <a:cubicBezTo>
                  <a:pt x="700117" y="498165"/>
                  <a:pt x="1051068" y="703657"/>
                  <a:pt x="1425802" y="800065"/>
                </a:cubicBezTo>
                <a:close/>
              </a:path>
            </a:pathLst>
          </a:custGeom>
          <a:gradFill>
            <a:gsLst>
              <a:gs pos="12000">
                <a:schemeClr val="accent1">
                  <a:lumMod val="49000"/>
                  <a:lumOff val="51000"/>
                </a:schemeClr>
              </a:gs>
              <a:gs pos="79310">
                <a:schemeClr val="accent1">
                  <a:lumMod val="40000"/>
                  <a:lumOff val="60000"/>
                  <a:alpha val="72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032553" y="1711122"/>
            <a:ext cx="762996" cy="762996"/>
          </a:xfrm>
          <a:prstGeom prst="ellipse">
            <a:avLst/>
          </a:prstGeom>
          <a:solidFill>
            <a:schemeClr val="accent1">
              <a:lumMod val="40000"/>
              <a:lumOff val="60000"/>
              <a:alpha val="5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694525" y="0"/>
            <a:ext cx="8802950" cy="6858000"/>
          </a:xfrm>
          <a:custGeom>
            <a:avLst/>
            <a:gdLst>
              <a:gd name="connsiteX0" fmla="*/ 6417046 w 8802950"/>
              <a:gd name="connsiteY0" fmla="*/ 0 h 6858000"/>
              <a:gd name="connsiteX1" fmla="*/ 6728294 w 8802950"/>
              <a:gd name="connsiteY1" fmla="*/ 0 h 6858000"/>
              <a:gd name="connsiteX2" fmla="*/ 6862382 w 8802950"/>
              <a:gd name="connsiteY2" fmla="*/ 85962 h 6858000"/>
              <a:gd name="connsiteX3" fmla="*/ 8802950 w 8802950"/>
              <a:gd name="connsiteY3" fmla="*/ 3735734 h 6858000"/>
              <a:gd name="connsiteX4" fmla="*/ 7513788 w 8802950"/>
              <a:gd name="connsiteY4" fmla="*/ 6848047 h 6858000"/>
              <a:gd name="connsiteX5" fmla="*/ 7503349 w 8802950"/>
              <a:gd name="connsiteY5" fmla="*/ 6858000 h 6858000"/>
              <a:gd name="connsiteX6" fmla="*/ 7269214 w 8802950"/>
              <a:gd name="connsiteY6" fmla="*/ 6858000 h 6858000"/>
              <a:gd name="connsiteX7" fmla="*/ 7402553 w 8802950"/>
              <a:gd name="connsiteY7" fmla="*/ 6736813 h 6858000"/>
              <a:gd name="connsiteX8" fmla="*/ 8645641 w 8802950"/>
              <a:gd name="connsiteY8" fmla="*/ 3735734 h 6858000"/>
              <a:gd name="connsiteX9" fmla="*/ 6424497 w 8802950"/>
              <a:gd name="connsiteY9" fmla="*/ 3816 h 6858000"/>
              <a:gd name="connsiteX10" fmla="*/ 2074656 w 8802950"/>
              <a:gd name="connsiteY10" fmla="*/ 0 h 6858000"/>
              <a:gd name="connsiteX11" fmla="*/ 2385904 w 8802950"/>
              <a:gd name="connsiteY11" fmla="*/ 0 h 6858000"/>
              <a:gd name="connsiteX12" fmla="*/ 2378454 w 8802950"/>
              <a:gd name="connsiteY12" fmla="*/ 3816 h 6858000"/>
              <a:gd name="connsiteX13" fmla="*/ 157309 w 8802950"/>
              <a:gd name="connsiteY13" fmla="*/ 3735734 h 6858000"/>
              <a:gd name="connsiteX14" fmla="*/ 1400397 w 8802950"/>
              <a:gd name="connsiteY14" fmla="*/ 6736813 h 6858000"/>
              <a:gd name="connsiteX15" fmla="*/ 1533737 w 8802950"/>
              <a:gd name="connsiteY15" fmla="*/ 6858000 h 6858000"/>
              <a:gd name="connsiteX16" fmla="*/ 1299602 w 8802950"/>
              <a:gd name="connsiteY16" fmla="*/ 6858000 h 6858000"/>
              <a:gd name="connsiteX17" fmla="*/ 1289162 w 8802950"/>
              <a:gd name="connsiteY17" fmla="*/ 6848047 h 6858000"/>
              <a:gd name="connsiteX18" fmla="*/ 0 w 8802950"/>
              <a:gd name="connsiteY18" fmla="*/ 3735734 h 6858000"/>
              <a:gd name="connsiteX19" fmla="*/ 1940568 w 8802950"/>
              <a:gd name="connsiteY19" fmla="*/ 85962 h 6858000"/>
            </a:gdLst>
            <a:ahLst/>
            <a:cxnLst/>
            <a:rect l="l" t="t" r="r" b="b"/>
            <a:pathLst>
              <a:path w="8802950" h="6858000">
                <a:moveTo>
                  <a:pt x="6417046" y="0"/>
                </a:moveTo>
                <a:lnTo>
                  <a:pt x="6728294" y="0"/>
                </a:lnTo>
                <a:lnTo>
                  <a:pt x="6862382" y="85962"/>
                </a:lnTo>
                <a:cubicBezTo>
                  <a:pt x="8033182" y="876939"/>
                  <a:pt x="8802950" y="2216442"/>
                  <a:pt x="8802950" y="3735734"/>
                </a:cubicBezTo>
                <a:cubicBezTo>
                  <a:pt x="8802950" y="4951168"/>
                  <a:pt x="8310298" y="6051537"/>
                  <a:pt x="7513788" y="6848047"/>
                </a:cubicBezTo>
                <a:lnTo>
                  <a:pt x="7503349" y="6858000"/>
                </a:lnTo>
                <a:lnTo>
                  <a:pt x="7269214" y="6858000"/>
                </a:lnTo>
                <a:lnTo>
                  <a:pt x="7402553" y="6736813"/>
                </a:lnTo>
                <a:cubicBezTo>
                  <a:pt x="8170597" y="5968770"/>
                  <a:pt x="8645641" y="4907728"/>
                  <a:pt x="8645641" y="3735734"/>
                </a:cubicBezTo>
                <a:cubicBezTo>
                  <a:pt x="8645641" y="2124242"/>
                  <a:pt x="7747510" y="722520"/>
                  <a:pt x="6424497" y="3816"/>
                </a:cubicBezTo>
                <a:close/>
                <a:moveTo>
                  <a:pt x="2074656" y="0"/>
                </a:moveTo>
                <a:lnTo>
                  <a:pt x="2385904" y="0"/>
                </a:lnTo>
                <a:lnTo>
                  <a:pt x="2378454" y="3816"/>
                </a:lnTo>
                <a:cubicBezTo>
                  <a:pt x="1055440" y="722520"/>
                  <a:pt x="157309" y="2124242"/>
                  <a:pt x="157309" y="3735734"/>
                </a:cubicBezTo>
                <a:cubicBezTo>
                  <a:pt x="157309" y="4907728"/>
                  <a:pt x="632354" y="5968770"/>
                  <a:pt x="1400397" y="6736813"/>
                </a:cubicBezTo>
                <a:lnTo>
                  <a:pt x="1533737" y="6858000"/>
                </a:lnTo>
                <a:lnTo>
                  <a:pt x="1299602" y="6858000"/>
                </a:lnTo>
                <a:lnTo>
                  <a:pt x="1289162" y="6848047"/>
                </a:lnTo>
                <a:cubicBezTo>
                  <a:pt x="492652" y="6051537"/>
                  <a:pt x="0" y="4951168"/>
                  <a:pt x="0" y="3735734"/>
                </a:cubicBezTo>
                <a:cubicBezTo>
                  <a:pt x="0" y="2216442"/>
                  <a:pt x="769769" y="876939"/>
                  <a:pt x="1940568" y="85962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66322" y="0"/>
            <a:ext cx="10059356" cy="6858000"/>
          </a:xfrm>
          <a:custGeom>
            <a:avLst/>
            <a:gdLst>
              <a:gd name="connsiteX0" fmla="*/ 7575640 w 10059356"/>
              <a:gd name="connsiteY0" fmla="*/ 0 h 6858000"/>
              <a:gd name="connsiteX1" fmla="*/ 8372344 w 10059356"/>
              <a:gd name="connsiteY1" fmla="*/ 0 h 6858000"/>
              <a:gd name="connsiteX2" fmla="*/ 8411520 w 10059356"/>
              <a:gd name="connsiteY2" fmla="*/ 33935 h 6858000"/>
              <a:gd name="connsiteX3" fmla="*/ 10059356 w 10059356"/>
              <a:gd name="connsiteY3" fmla="*/ 3756994 h 6858000"/>
              <a:gd name="connsiteX4" fmla="*/ 9060137 w 10059356"/>
              <a:gd name="connsiteY4" fmla="*/ 6766331 h 6858000"/>
              <a:gd name="connsiteX5" fmla="*/ 8988099 w 10059356"/>
              <a:gd name="connsiteY5" fmla="*/ 6858000 h 6858000"/>
              <a:gd name="connsiteX6" fmla="*/ 8336782 w 10059356"/>
              <a:gd name="connsiteY6" fmla="*/ 6858000 h 6858000"/>
              <a:gd name="connsiteX7" fmla="*/ 8531555 w 10059356"/>
              <a:gd name="connsiteY7" fmla="*/ 6643696 h 6858000"/>
              <a:gd name="connsiteX8" fmla="*/ 9567854 w 10059356"/>
              <a:gd name="connsiteY8" fmla="*/ 3756994 h 6858000"/>
              <a:gd name="connsiteX9" fmla="*/ 7744941 w 10059356"/>
              <a:gd name="connsiteY9" fmla="*/ 120392 h 6858000"/>
              <a:gd name="connsiteX10" fmla="*/ 1687013 w 10059356"/>
              <a:gd name="connsiteY10" fmla="*/ 0 h 6858000"/>
              <a:gd name="connsiteX11" fmla="*/ 2483714 w 10059356"/>
              <a:gd name="connsiteY11" fmla="*/ 0 h 6858000"/>
              <a:gd name="connsiteX12" fmla="*/ 2314414 w 10059356"/>
              <a:gd name="connsiteY12" fmla="*/ 120392 h 6858000"/>
              <a:gd name="connsiteX13" fmla="*/ 491500 w 10059356"/>
              <a:gd name="connsiteY13" fmla="*/ 3756994 h 6858000"/>
              <a:gd name="connsiteX14" fmla="*/ 1527799 w 10059356"/>
              <a:gd name="connsiteY14" fmla="*/ 6643696 h 6858000"/>
              <a:gd name="connsiteX15" fmla="*/ 1722572 w 10059356"/>
              <a:gd name="connsiteY15" fmla="*/ 6858000 h 6858000"/>
              <a:gd name="connsiteX16" fmla="*/ 1071257 w 10059356"/>
              <a:gd name="connsiteY16" fmla="*/ 6858000 h 6858000"/>
              <a:gd name="connsiteX17" fmla="*/ 999219 w 10059356"/>
              <a:gd name="connsiteY17" fmla="*/ 6766331 h 6858000"/>
              <a:gd name="connsiteX18" fmla="*/ 0 w 10059356"/>
              <a:gd name="connsiteY18" fmla="*/ 3756994 h 6858000"/>
              <a:gd name="connsiteX19" fmla="*/ 1647836 w 10059356"/>
              <a:gd name="connsiteY19" fmla="*/ 33935 h 6858000"/>
            </a:gdLst>
            <a:ahLst/>
            <a:cxnLst/>
            <a:rect l="l" t="t" r="r" b="b"/>
            <a:pathLst>
              <a:path w="10059356" h="6858000">
                <a:moveTo>
                  <a:pt x="7575640" y="0"/>
                </a:moveTo>
                <a:lnTo>
                  <a:pt x="8372344" y="0"/>
                </a:lnTo>
                <a:lnTo>
                  <a:pt x="8411520" y="33935"/>
                </a:lnTo>
                <a:cubicBezTo>
                  <a:pt x="9423820" y="954004"/>
                  <a:pt x="10059356" y="2281281"/>
                  <a:pt x="10059356" y="3756994"/>
                </a:cubicBezTo>
                <a:cubicBezTo>
                  <a:pt x="10059356" y="4885481"/>
                  <a:pt x="9687710" y="5927166"/>
                  <a:pt x="9060137" y="6766331"/>
                </a:cubicBezTo>
                <a:lnTo>
                  <a:pt x="8988099" y="6858000"/>
                </a:lnTo>
                <a:lnTo>
                  <a:pt x="8336782" y="6858000"/>
                </a:lnTo>
                <a:lnTo>
                  <a:pt x="8531555" y="6643696"/>
                </a:lnTo>
                <a:cubicBezTo>
                  <a:pt x="9178953" y="5859232"/>
                  <a:pt x="9567854" y="4853529"/>
                  <a:pt x="9567854" y="3756994"/>
                </a:cubicBezTo>
                <a:cubicBezTo>
                  <a:pt x="9567854" y="2268839"/>
                  <a:pt x="8851561" y="947984"/>
                  <a:pt x="7744941" y="120392"/>
                </a:cubicBezTo>
                <a:close/>
                <a:moveTo>
                  <a:pt x="1687013" y="0"/>
                </a:moveTo>
                <a:lnTo>
                  <a:pt x="2483714" y="0"/>
                </a:lnTo>
                <a:lnTo>
                  <a:pt x="2314414" y="120392"/>
                </a:lnTo>
                <a:cubicBezTo>
                  <a:pt x="1207793" y="947984"/>
                  <a:pt x="491500" y="2268839"/>
                  <a:pt x="491500" y="3756994"/>
                </a:cubicBezTo>
                <a:cubicBezTo>
                  <a:pt x="491500" y="4853529"/>
                  <a:pt x="880402" y="5859232"/>
                  <a:pt x="1527799" y="6643696"/>
                </a:cubicBezTo>
                <a:lnTo>
                  <a:pt x="1722572" y="6858000"/>
                </a:lnTo>
                <a:lnTo>
                  <a:pt x="1071257" y="6858000"/>
                </a:lnTo>
                <a:lnTo>
                  <a:pt x="999219" y="6766331"/>
                </a:lnTo>
                <a:cubicBezTo>
                  <a:pt x="371646" y="5927166"/>
                  <a:pt x="0" y="4885481"/>
                  <a:pt x="0" y="3756994"/>
                </a:cubicBezTo>
                <a:cubicBezTo>
                  <a:pt x="0" y="2281281"/>
                  <a:pt x="635536" y="954004"/>
                  <a:pt x="1647836" y="33935"/>
                </a:cubicBezTo>
                <a:close/>
              </a:path>
            </a:pathLst>
          </a:custGeom>
          <a:solidFill>
            <a:schemeClr val="accent1">
              <a:alpha val="71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748381" y="3005299"/>
            <a:ext cx="6695239" cy="20207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5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一、</a:t>
            </a:r>
            <a:r>
              <a:rPr kumimoji="1" lang="zh-CN" altLang="en-US" sz="5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项目分工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2363360" y="5024652"/>
            <a:ext cx="675545" cy="675545"/>
          </a:xfrm>
          <a:prstGeom prst="plus">
            <a:avLst>
              <a:gd name="adj" fmla="val 35058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1102007" y="5362425"/>
            <a:ext cx="675545" cy="675545"/>
          </a:xfrm>
          <a:prstGeom prst="plus">
            <a:avLst>
              <a:gd name="adj" fmla="val 35058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959625" y="6206799"/>
            <a:ext cx="327993" cy="327993"/>
          </a:xfrm>
          <a:prstGeom prst="plus">
            <a:avLst>
              <a:gd name="adj" fmla="val 35058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429874" y="5925442"/>
            <a:ext cx="417316" cy="417316"/>
          </a:xfrm>
          <a:prstGeom prst="plus">
            <a:avLst>
              <a:gd name="adj" fmla="val 35058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369435" y="1595629"/>
            <a:ext cx="359868" cy="359868"/>
          </a:xfrm>
          <a:prstGeom prst="ellipse">
            <a:avLst/>
          </a:prstGeom>
          <a:solidFill>
            <a:schemeClr val="bg2">
              <a:alpha val="5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32720" y="5962054"/>
            <a:ext cx="637933" cy="489490"/>
          </a:xfrm>
          <a:custGeom>
            <a:avLst/>
            <a:gdLst>
              <a:gd name="connsiteX0" fmla="*/ 927186 w 975457"/>
              <a:gd name="connsiteY0" fmla="*/ 651933 h 748475"/>
              <a:gd name="connsiteX1" fmla="*/ 975457 w 975457"/>
              <a:gd name="connsiteY1" fmla="*/ 700204 h 748475"/>
              <a:gd name="connsiteX2" fmla="*/ 927186 w 975457"/>
              <a:gd name="connsiteY2" fmla="*/ 748475 h 748475"/>
              <a:gd name="connsiteX3" fmla="*/ 878915 w 975457"/>
              <a:gd name="connsiteY3" fmla="*/ 700204 h 748475"/>
              <a:gd name="connsiteX4" fmla="*/ 927186 w 975457"/>
              <a:gd name="connsiteY4" fmla="*/ 651933 h 748475"/>
              <a:gd name="connsiteX5" fmla="*/ 751403 w 975457"/>
              <a:gd name="connsiteY5" fmla="*/ 651933 h 748475"/>
              <a:gd name="connsiteX6" fmla="*/ 799674 w 975457"/>
              <a:gd name="connsiteY6" fmla="*/ 700204 h 748475"/>
              <a:gd name="connsiteX7" fmla="*/ 751403 w 975457"/>
              <a:gd name="connsiteY7" fmla="*/ 748475 h 748475"/>
              <a:gd name="connsiteX8" fmla="*/ 703132 w 975457"/>
              <a:gd name="connsiteY8" fmla="*/ 700204 h 748475"/>
              <a:gd name="connsiteX9" fmla="*/ 751403 w 975457"/>
              <a:gd name="connsiteY9" fmla="*/ 651933 h 748475"/>
              <a:gd name="connsiteX10" fmla="*/ 575620 w 975457"/>
              <a:gd name="connsiteY10" fmla="*/ 651933 h 748475"/>
              <a:gd name="connsiteX11" fmla="*/ 623891 w 975457"/>
              <a:gd name="connsiteY11" fmla="*/ 700204 h 748475"/>
              <a:gd name="connsiteX12" fmla="*/ 575620 w 975457"/>
              <a:gd name="connsiteY12" fmla="*/ 748475 h 748475"/>
              <a:gd name="connsiteX13" fmla="*/ 527349 w 975457"/>
              <a:gd name="connsiteY13" fmla="*/ 700204 h 748475"/>
              <a:gd name="connsiteX14" fmla="*/ 575620 w 975457"/>
              <a:gd name="connsiteY14" fmla="*/ 651933 h 748475"/>
              <a:gd name="connsiteX15" fmla="*/ 399837 w 975457"/>
              <a:gd name="connsiteY15" fmla="*/ 651933 h 748475"/>
              <a:gd name="connsiteX16" fmla="*/ 448108 w 975457"/>
              <a:gd name="connsiteY16" fmla="*/ 700204 h 748475"/>
              <a:gd name="connsiteX17" fmla="*/ 399837 w 975457"/>
              <a:gd name="connsiteY17" fmla="*/ 748475 h 748475"/>
              <a:gd name="connsiteX18" fmla="*/ 351566 w 975457"/>
              <a:gd name="connsiteY18" fmla="*/ 700204 h 748475"/>
              <a:gd name="connsiteX19" fmla="*/ 399837 w 975457"/>
              <a:gd name="connsiteY19" fmla="*/ 651933 h 748475"/>
              <a:gd name="connsiteX20" fmla="*/ 224054 w 975457"/>
              <a:gd name="connsiteY20" fmla="*/ 651933 h 748475"/>
              <a:gd name="connsiteX21" fmla="*/ 272325 w 975457"/>
              <a:gd name="connsiteY21" fmla="*/ 700204 h 748475"/>
              <a:gd name="connsiteX22" fmla="*/ 224054 w 975457"/>
              <a:gd name="connsiteY22" fmla="*/ 748475 h 748475"/>
              <a:gd name="connsiteX23" fmla="*/ 175783 w 975457"/>
              <a:gd name="connsiteY23" fmla="*/ 700204 h 748475"/>
              <a:gd name="connsiteX24" fmla="*/ 224054 w 975457"/>
              <a:gd name="connsiteY24" fmla="*/ 651933 h 748475"/>
              <a:gd name="connsiteX25" fmla="*/ 48271 w 975457"/>
              <a:gd name="connsiteY25" fmla="*/ 651933 h 748475"/>
              <a:gd name="connsiteX26" fmla="*/ 96542 w 975457"/>
              <a:gd name="connsiteY26" fmla="*/ 700204 h 748475"/>
              <a:gd name="connsiteX27" fmla="*/ 48271 w 975457"/>
              <a:gd name="connsiteY27" fmla="*/ 748475 h 748475"/>
              <a:gd name="connsiteX28" fmla="*/ 0 w 975457"/>
              <a:gd name="connsiteY28" fmla="*/ 700204 h 748475"/>
              <a:gd name="connsiteX29" fmla="*/ 48271 w 975457"/>
              <a:gd name="connsiteY29" fmla="*/ 651933 h 748475"/>
              <a:gd name="connsiteX30" fmla="*/ 927186 w 975457"/>
              <a:gd name="connsiteY30" fmla="*/ 434622 h 748475"/>
              <a:gd name="connsiteX31" fmla="*/ 975457 w 975457"/>
              <a:gd name="connsiteY31" fmla="*/ 482893 h 748475"/>
              <a:gd name="connsiteX32" fmla="*/ 927186 w 975457"/>
              <a:gd name="connsiteY32" fmla="*/ 531164 h 748475"/>
              <a:gd name="connsiteX33" fmla="*/ 878915 w 975457"/>
              <a:gd name="connsiteY33" fmla="*/ 482893 h 748475"/>
              <a:gd name="connsiteX34" fmla="*/ 927186 w 975457"/>
              <a:gd name="connsiteY34" fmla="*/ 434622 h 748475"/>
              <a:gd name="connsiteX35" fmla="*/ 751403 w 975457"/>
              <a:gd name="connsiteY35" fmla="*/ 434622 h 748475"/>
              <a:gd name="connsiteX36" fmla="*/ 799674 w 975457"/>
              <a:gd name="connsiteY36" fmla="*/ 482893 h 748475"/>
              <a:gd name="connsiteX37" fmla="*/ 751403 w 975457"/>
              <a:gd name="connsiteY37" fmla="*/ 531164 h 748475"/>
              <a:gd name="connsiteX38" fmla="*/ 703132 w 975457"/>
              <a:gd name="connsiteY38" fmla="*/ 482893 h 748475"/>
              <a:gd name="connsiteX39" fmla="*/ 751403 w 975457"/>
              <a:gd name="connsiteY39" fmla="*/ 434622 h 748475"/>
              <a:gd name="connsiteX40" fmla="*/ 575620 w 975457"/>
              <a:gd name="connsiteY40" fmla="*/ 434622 h 748475"/>
              <a:gd name="connsiteX41" fmla="*/ 623891 w 975457"/>
              <a:gd name="connsiteY41" fmla="*/ 482893 h 748475"/>
              <a:gd name="connsiteX42" fmla="*/ 575620 w 975457"/>
              <a:gd name="connsiteY42" fmla="*/ 531164 h 748475"/>
              <a:gd name="connsiteX43" fmla="*/ 527349 w 975457"/>
              <a:gd name="connsiteY43" fmla="*/ 482893 h 748475"/>
              <a:gd name="connsiteX44" fmla="*/ 575620 w 975457"/>
              <a:gd name="connsiteY44" fmla="*/ 434622 h 748475"/>
              <a:gd name="connsiteX45" fmla="*/ 399837 w 975457"/>
              <a:gd name="connsiteY45" fmla="*/ 434622 h 748475"/>
              <a:gd name="connsiteX46" fmla="*/ 448108 w 975457"/>
              <a:gd name="connsiteY46" fmla="*/ 482893 h 748475"/>
              <a:gd name="connsiteX47" fmla="*/ 399837 w 975457"/>
              <a:gd name="connsiteY47" fmla="*/ 531164 h 748475"/>
              <a:gd name="connsiteX48" fmla="*/ 351566 w 975457"/>
              <a:gd name="connsiteY48" fmla="*/ 482893 h 748475"/>
              <a:gd name="connsiteX49" fmla="*/ 399837 w 975457"/>
              <a:gd name="connsiteY49" fmla="*/ 434622 h 748475"/>
              <a:gd name="connsiteX50" fmla="*/ 224054 w 975457"/>
              <a:gd name="connsiteY50" fmla="*/ 434622 h 748475"/>
              <a:gd name="connsiteX51" fmla="*/ 272325 w 975457"/>
              <a:gd name="connsiteY51" fmla="*/ 482893 h 748475"/>
              <a:gd name="connsiteX52" fmla="*/ 224054 w 975457"/>
              <a:gd name="connsiteY52" fmla="*/ 531164 h 748475"/>
              <a:gd name="connsiteX53" fmla="*/ 175783 w 975457"/>
              <a:gd name="connsiteY53" fmla="*/ 482893 h 748475"/>
              <a:gd name="connsiteX54" fmla="*/ 224054 w 975457"/>
              <a:gd name="connsiteY54" fmla="*/ 434622 h 748475"/>
              <a:gd name="connsiteX55" fmla="*/ 48271 w 975457"/>
              <a:gd name="connsiteY55" fmla="*/ 434622 h 748475"/>
              <a:gd name="connsiteX56" fmla="*/ 96542 w 975457"/>
              <a:gd name="connsiteY56" fmla="*/ 482893 h 748475"/>
              <a:gd name="connsiteX57" fmla="*/ 48271 w 975457"/>
              <a:gd name="connsiteY57" fmla="*/ 531164 h 748475"/>
              <a:gd name="connsiteX58" fmla="*/ 0 w 975457"/>
              <a:gd name="connsiteY58" fmla="*/ 482893 h 748475"/>
              <a:gd name="connsiteX59" fmla="*/ 48271 w 975457"/>
              <a:gd name="connsiteY59" fmla="*/ 434622 h 748475"/>
              <a:gd name="connsiteX60" fmla="*/ 927186 w 975457"/>
              <a:gd name="connsiteY60" fmla="*/ 217311 h 748475"/>
              <a:gd name="connsiteX61" fmla="*/ 975457 w 975457"/>
              <a:gd name="connsiteY61" fmla="*/ 265582 h 748475"/>
              <a:gd name="connsiteX62" fmla="*/ 927186 w 975457"/>
              <a:gd name="connsiteY62" fmla="*/ 313853 h 748475"/>
              <a:gd name="connsiteX63" fmla="*/ 878915 w 975457"/>
              <a:gd name="connsiteY63" fmla="*/ 265582 h 748475"/>
              <a:gd name="connsiteX64" fmla="*/ 927186 w 975457"/>
              <a:gd name="connsiteY64" fmla="*/ 217311 h 748475"/>
              <a:gd name="connsiteX65" fmla="*/ 751403 w 975457"/>
              <a:gd name="connsiteY65" fmla="*/ 217311 h 748475"/>
              <a:gd name="connsiteX66" fmla="*/ 799674 w 975457"/>
              <a:gd name="connsiteY66" fmla="*/ 265582 h 748475"/>
              <a:gd name="connsiteX67" fmla="*/ 751403 w 975457"/>
              <a:gd name="connsiteY67" fmla="*/ 313853 h 748475"/>
              <a:gd name="connsiteX68" fmla="*/ 703132 w 975457"/>
              <a:gd name="connsiteY68" fmla="*/ 265582 h 748475"/>
              <a:gd name="connsiteX69" fmla="*/ 751403 w 975457"/>
              <a:gd name="connsiteY69" fmla="*/ 217311 h 748475"/>
              <a:gd name="connsiteX70" fmla="*/ 575620 w 975457"/>
              <a:gd name="connsiteY70" fmla="*/ 217311 h 748475"/>
              <a:gd name="connsiteX71" fmla="*/ 623891 w 975457"/>
              <a:gd name="connsiteY71" fmla="*/ 265582 h 748475"/>
              <a:gd name="connsiteX72" fmla="*/ 575620 w 975457"/>
              <a:gd name="connsiteY72" fmla="*/ 313853 h 748475"/>
              <a:gd name="connsiteX73" fmla="*/ 527349 w 975457"/>
              <a:gd name="connsiteY73" fmla="*/ 265582 h 748475"/>
              <a:gd name="connsiteX74" fmla="*/ 575620 w 975457"/>
              <a:gd name="connsiteY74" fmla="*/ 217311 h 748475"/>
              <a:gd name="connsiteX75" fmla="*/ 399837 w 975457"/>
              <a:gd name="connsiteY75" fmla="*/ 217311 h 748475"/>
              <a:gd name="connsiteX76" fmla="*/ 448108 w 975457"/>
              <a:gd name="connsiteY76" fmla="*/ 265582 h 748475"/>
              <a:gd name="connsiteX77" fmla="*/ 399837 w 975457"/>
              <a:gd name="connsiteY77" fmla="*/ 313853 h 748475"/>
              <a:gd name="connsiteX78" fmla="*/ 351566 w 975457"/>
              <a:gd name="connsiteY78" fmla="*/ 265582 h 748475"/>
              <a:gd name="connsiteX79" fmla="*/ 399837 w 975457"/>
              <a:gd name="connsiteY79" fmla="*/ 217311 h 748475"/>
              <a:gd name="connsiteX80" fmla="*/ 224054 w 975457"/>
              <a:gd name="connsiteY80" fmla="*/ 217311 h 748475"/>
              <a:gd name="connsiteX81" fmla="*/ 272325 w 975457"/>
              <a:gd name="connsiteY81" fmla="*/ 265582 h 748475"/>
              <a:gd name="connsiteX82" fmla="*/ 224054 w 975457"/>
              <a:gd name="connsiteY82" fmla="*/ 313853 h 748475"/>
              <a:gd name="connsiteX83" fmla="*/ 175783 w 975457"/>
              <a:gd name="connsiteY83" fmla="*/ 265582 h 748475"/>
              <a:gd name="connsiteX84" fmla="*/ 224054 w 975457"/>
              <a:gd name="connsiteY84" fmla="*/ 217311 h 748475"/>
              <a:gd name="connsiteX85" fmla="*/ 48271 w 975457"/>
              <a:gd name="connsiteY85" fmla="*/ 217311 h 748475"/>
              <a:gd name="connsiteX86" fmla="*/ 96542 w 975457"/>
              <a:gd name="connsiteY86" fmla="*/ 265582 h 748475"/>
              <a:gd name="connsiteX87" fmla="*/ 48271 w 975457"/>
              <a:gd name="connsiteY87" fmla="*/ 313853 h 748475"/>
              <a:gd name="connsiteX88" fmla="*/ 0 w 975457"/>
              <a:gd name="connsiteY88" fmla="*/ 265582 h 748475"/>
              <a:gd name="connsiteX89" fmla="*/ 48271 w 975457"/>
              <a:gd name="connsiteY89" fmla="*/ 217311 h 748475"/>
              <a:gd name="connsiteX90" fmla="*/ 927186 w 975457"/>
              <a:gd name="connsiteY90" fmla="*/ 0 h 748475"/>
              <a:gd name="connsiteX91" fmla="*/ 975457 w 975457"/>
              <a:gd name="connsiteY91" fmla="*/ 48271 h 748475"/>
              <a:gd name="connsiteX92" fmla="*/ 927186 w 975457"/>
              <a:gd name="connsiteY92" fmla="*/ 96542 h 748475"/>
              <a:gd name="connsiteX93" fmla="*/ 878915 w 975457"/>
              <a:gd name="connsiteY93" fmla="*/ 48271 h 748475"/>
              <a:gd name="connsiteX94" fmla="*/ 927186 w 975457"/>
              <a:gd name="connsiteY94" fmla="*/ 0 h 748475"/>
              <a:gd name="connsiteX95" fmla="*/ 751403 w 975457"/>
              <a:gd name="connsiteY95" fmla="*/ 0 h 748475"/>
              <a:gd name="connsiteX96" fmla="*/ 799674 w 975457"/>
              <a:gd name="connsiteY96" fmla="*/ 48271 h 748475"/>
              <a:gd name="connsiteX97" fmla="*/ 751403 w 975457"/>
              <a:gd name="connsiteY97" fmla="*/ 96542 h 748475"/>
              <a:gd name="connsiteX98" fmla="*/ 703132 w 975457"/>
              <a:gd name="connsiteY98" fmla="*/ 48271 h 748475"/>
              <a:gd name="connsiteX99" fmla="*/ 751403 w 975457"/>
              <a:gd name="connsiteY99" fmla="*/ 0 h 748475"/>
              <a:gd name="connsiteX100" fmla="*/ 575620 w 975457"/>
              <a:gd name="connsiteY100" fmla="*/ 0 h 748475"/>
              <a:gd name="connsiteX101" fmla="*/ 623891 w 975457"/>
              <a:gd name="connsiteY101" fmla="*/ 48271 h 748475"/>
              <a:gd name="connsiteX102" fmla="*/ 575620 w 975457"/>
              <a:gd name="connsiteY102" fmla="*/ 96542 h 748475"/>
              <a:gd name="connsiteX103" fmla="*/ 527349 w 975457"/>
              <a:gd name="connsiteY103" fmla="*/ 48271 h 748475"/>
              <a:gd name="connsiteX104" fmla="*/ 575620 w 975457"/>
              <a:gd name="connsiteY104" fmla="*/ 0 h 748475"/>
              <a:gd name="connsiteX105" fmla="*/ 399837 w 975457"/>
              <a:gd name="connsiteY105" fmla="*/ 0 h 748475"/>
              <a:gd name="connsiteX106" fmla="*/ 448108 w 975457"/>
              <a:gd name="connsiteY106" fmla="*/ 48271 h 748475"/>
              <a:gd name="connsiteX107" fmla="*/ 399837 w 975457"/>
              <a:gd name="connsiteY107" fmla="*/ 96542 h 748475"/>
              <a:gd name="connsiteX108" fmla="*/ 351566 w 975457"/>
              <a:gd name="connsiteY108" fmla="*/ 48271 h 748475"/>
              <a:gd name="connsiteX109" fmla="*/ 399837 w 975457"/>
              <a:gd name="connsiteY109" fmla="*/ 0 h 748475"/>
              <a:gd name="connsiteX110" fmla="*/ 224054 w 975457"/>
              <a:gd name="connsiteY110" fmla="*/ 0 h 748475"/>
              <a:gd name="connsiteX111" fmla="*/ 272325 w 975457"/>
              <a:gd name="connsiteY111" fmla="*/ 48271 h 748475"/>
              <a:gd name="connsiteX112" fmla="*/ 224054 w 975457"/>
              <a:gd name="connsiteY112" fmla="*/ 96542 h 748475"/>
              <a:gd name="connsiteX113" fmla="*/ 175783 w 975457"/>
              <a:gd name="connsiteY113" fmla="*/ 48271 h 748475"/>
              <a:gd name="connsiteX114" fmla="*/ 224054 w 975457"/>
              <a:gd name="connsiteY114" fmla="*/ 0 h 748475"/>
              <a:gd name="connsiteX115" fmla="*/ 48271 w 975457"/>
              <a:gd name="connsiteY115" fmla="*/ 0 h 748475"/>
              <a:gd name="connsiteX116" fmla="*/ 96542 w 975457"/>
              <a:gd name="connsiteY116" fmla="*/ 48271 h 748475"/>
              <a:gd name="connsiteX117" fmla="*/ 48271 w 975457"/>
              <a:gd name="connsiteY117" fmla="*/ 96542 h 748475"/>
              <a:gd name="connsiteX118" fmla="*/ 0 w 975457"/>
              <a:gd name="connsiteY118" fmla="*/ 48271 h 748475"/>
              <a:gd name="connsiteX119" fmla="*/ 48271 w 975457"/>
              <a:gd name="connsiteY119" fmla="*/ 0 h 748475"/>
            </a:gdLst>
            <a:ahLst/>
            <a:cxnLst/>
            <a:rect l="l" t="t" r="r" b="b"/>
            <a:pathLst>
              <a:path w="975457" h="748475">
                <a:moveTo>
                  <a:pt x="927186" y="651933"/>
                </a:moveTo>
                <a:cubicBezTo>
                  <a:pt x="953845" y="651933"/>
                  <a:pt x="975457" y="673545"/>
                  <a:pt x="975457" y="700204"/>
                </a:cubicBezTo>
                <a:cubicBezTo>
                  <a:pt x="975457" y="726863"/>
                  <a:pt x="953845" y="748475"/>
                  <a:pt x="927186" y="748475"/>
                </a:cubicBezTo>
                <a:cubicBezTo>
                  <a:pt x="900527" y="748475"/>
                  <a:pt x="878915" y="726863"/>
                  <a:pt x="878915" y="700204"/>
                </a:cubicBezTo>
                <a:cubicBezTo>
                  <a:pt x="878915" y="673545"/>
                  <a:pt x="900527" y="651933"/>
                  <a:pt x="927186" y="651933"/>
                </a:cubicBezTo>
                <a:close/>
                <a:moveTo>
                  <a:pt x="751403" y="651933"/>
                </a:moveTo>
                <a:cubicBezTo>
                  <a:pt x="778062" y="651933"/>
                  <a:pt x="799674" y="673545"/>
                  <a:pt x="799674" y="700204"/>
                </a:cubicBezTo>
                <a:cubicBezTo>
                  <a:pt x="799674" y="726863"/>
                  <a:pt x="778062" y="748475"/>
                  <a:pt x="751403" y="748475"/>
                </a:cubicBezTo>
                <a:cubicBezTo>
                  <a:pt x="724744" y="748475"/>
                  <a:pt x="703132" y="726863"/>
                  <a:pt x="703132" y="700204"/>
                </a:cubicBezTo>
                <a:cubicBezTo>
                  <a:pt x="703132" y="673545"/>
                  <a:pt x="724744" y="651933"/>
                  <a:pt x="751403" y="651933"/>
                </a:cubicBezTo>
                <a:close/>
                <a:moveTo>
                  <a:pt x="575620" y="651933"/>
                </a:moveTo>
                <a:cubicBezTo>
                  <a:pt x="602279" y="651933"/>
                  <a:pt x="623891" y="673545"/>
                  <a:pt x="623891" y="700204"/>
                </a:cubicBezTo>
                <a:cubicBezTo>
                  <a:pt x="623891" y="726863"/>
                  <a:pt x="602279" y="748475"/>
                  <a:pt x="575620" y="748475"/>
                </a:cubicBezTo>
                <a:cubicBezTo>
                  <a:pt x="548961" y="748475"/>
                  <a:pt x="527349" y="726863"/>
                  <a:pt x="527349" y="700204"/>
                </a:cubicBezTo>
                <a:cubicBezTo>
                  <a:pt x="527349" y="673545"/>
                  <a:pt x="548961" y="651933"/>
                  <a:pt x="575620" y="651933"/>
                </a:cubicBezTo>
                <a:close/>
                <a:moveTo>
                  <a:pt x="399837" y="651933"/>
                </a:moveTo>
                <a:cubicBezTo>
                  <a:pt x="426496" y="651933"/>
                  <a:pt x="448108" y="673545"/>
                  <a:pt x="448108" y="700204"/>
                </a:cubicBezTo>
                <a:cubicBezTo>
                  <a:pt x="448108" y="726863"/>
                  <a:pt x="426496" y="748475"/>
                  <a:pt x="399837" y="748475"/>
                </a:cubicBezTo>
                <a:cubicBezTo>
                  <a:pt x="373178" y="748475"/>
                  <a:pt x="351566" y="726863"/>
                  <a:pt x="351566" y="700204"/>
                </a:cubicBezTo>
                <a:cubicBezTo>
                  <a:pt x="351566" y="673545"/>
                  <a:pt x="373178" y="651933"/>
                  <a:pt x="399837" y="651933"/>
                </a:cubicBezTo>
                <a:close/>
                <a:moveTo>
                  <a:pt x="224054" y="651933"/>
                </a:moveTo>
                <a:cubicBezTo>
                  <a:pt x="250713" y="651933"/>
                  <a:pt x="272325" y="673545"/>
                  <a:pt x="272325" y="700204"/>
                </a:cubicBezTo>
                <a:cubicBezTo>
                  <a:pt x="272325" y="726863"/>
                  <a:pt x="250713" y="748475"/>
                  <a:pt x="224054" y="748475"/>
                </a:cubicBezTo>
                <a:cubicBezTo>
                  <a:pt x="197395" y="748475"/>
                  <a:pt x="175783" y="726863"/>
                  <a:pt x="175783" y="700204"/>
                </a:cubicBezTo>
                <a:cubicBezTo>
                  <a:pt x="175783" y="673545"/>
                  <a:pt x="197395" y="651933"/>
                  <a:pt x="224054" y="651933"/>
                </a:cubicBezTo>
                <a:close/>
                <a:moveTo>
                  <a:pt x="48271" y="651933"/>
                </a:moveTo>
                <a:cubicBezTo>
                  <a:pt x="74930" y="651933"/>
                  <a:pt x="96542" y="673545"/>
                  <a:pt x="96542" y="700204"/>
                </a:cubicBezTo>
                <a:cubicBezTo>
                  <a:pt x="96542" y="726863"/>
                  <a:pt x="74930" y="748475"/>
                  <a:pt x="48271" y="748475"/>
                </a:cubicBezTo>
                <a:cubicBezTo>
                  <a:pt x="21612" y="748475"/>
                  <a:pt x="0" y="726863"/>
                  <a:pt x="0" y="700204"/>
                </a:cubicBezTo>
                <a:cubicBezTo>
                  <a:pt x="0" y="673545"/>
                  <a:pt x="21612" y="651933"/>
                  <a:pt x="48271" y="651933"/>
                </a:cubicBezTo>
                <a:close/>
                <a:moveTo>
                  <a:pt x="927186" y="434622"/>
                </a:moveTo>
                <a:cubicBezTo>
                  <a:pt x="953845" y="434622"/>
                  <a:pt x="975457" y="456234"/>
                  <a:pt x="975457" y="482893"/>
                </a:cubicBezTo>
                <a:cubicBezTo>
                  <a:pt x="975457" y="509552"/>
                  <a:pt x="953845" y="531164"/>
                  <a:pt x="927186" y="531164"/>
                </a:cubicBezTo>
                <a:cubicBezTo>
                  <a:pt x="900527" y="531164"/>
                  <a:pt x="878915" y="509552"/>
                  <a:pt x="878915" y="482893"/>
                </a:cubicBezTo>
                <a:cubicBezTo>
                  <a:pt x="878915" y="456234"/>
                  <a:pt x="900527" y="434622"/>
                  <a:pt x="927186" y="434622"/>
                </a:cubicBezTo>
                <a:close/>
                <a:moveTo>
                  <a:pt x="751403" y="434622"/>
                </a:moveTo>
                <a:cubicBezTo>
                  <a:pt x="778062" y="434622"/>
                  <a:pt x="799674" y="456234"/>
                  <a:pt x="799674" y="482893"/>
                </a:cubicBezTo>
                <a:cubicBezTo>
                  <a:pt x="799674" y="509552"/>
                  <a:pt x="778062" y="531164"/>
                  <a:pt x="751403" y="531164"/>
                </a:cubicBezTo>
                <a:cubicBezTo>
                  <a:pt x="724744" y="531164"/>
                  <a:pt x="703132" y="509552"/>
                  <a:pt x="703132" y="482893"/>
                </a:cubicBezTo>
                <a:cubicBezTo>
                  <a:pt x="703132" y="456234"/>
                  <a:pt x="724744" y="434622"/>
                  <a:pt x="751403" y="434622"/>
                </a:cubicBezTo>
                <a:close/>
                <a:moveTo>
                  <a:pt x="575620" y="434622"/>
                </a:moveTo>
                <a:cubicBezTo>
                  <a:pt x="602279" y="434622"/>
                  <a:pt x="623891" y="456234"/>
                  <a:pt x="623891" y="482893"/>
                </a:cubicBezTo>
                <a:cubicBezTo>
                  <a:pt x="623891" y="509552"/>
                  <a:pt x="602279" y="531164"/>
                  <a:pt x="575620" y="531164"/>
                </a:cubicBezTo>
                <a:cubicBezTo>
                  <a:pt x="548961" y="531164"/>
                  <a:pt x="527349" y="509552"/>
                  <a:pt x="527349" y="482893"/>
                </a:cubicBezTo>
                <a:cubicBezTo>
                  <a:pt x="527349" y="456234"/>
                  <a:pt x="548961" y="434622"/>
                  <a:pt x="575620" y="434622"/>
                </a:cubicBezTo>
                <a:close/>
                <a:moveTo>
                  <a:pt x="399837" y="434622"/>
                </a:moveTo>
                <a:cubicBezTo>
                  <a:pt x="426496" y="434622"/>
                  <a:pt x="448108" y="456234"/>
                  <a:pt x="448108" y="482893"/>
                </a:cubicBezTo>
                <a:cubicBezTo>
                  <a:pt x="448108" y="509552"/>
                  <a:pt x="426496" y="531164"/>
                  <a:pt x="399837" y="531164"/>
                </a:cubicBezTo>
                <a:cubicBezTo>
                  <a:pt x="373178" y="531164"/>
                  <a:pt x="351566" y="509552"/>
                  <a:pt x="351566" y="482893"/>
                </a:cubicBezTo>
                <a:cubicBezTo>
                  <a:pt x="351566" y="456234"/>
                  <a:pt x="373178" y="434622"/>
                  <a:pt x="399837" y="434622"/>
                </a:cubicBezTo>
                <a:close/>
                <a:moveTo>
                  <a:pt x="224054" y="434622"/>
                </a:moveTo>
                <a:cubicBezTo>
                  <a:pt x="250713" y="434622"/>
                  <a:pt x="272325" y="456234"/>
                  <a:pt x="272325" y="482893"/>
                </a:cubicBezTo>
                <a:cubicBezTo>
                  <a:pt x="272325" y="509552"/>
                  <a:pt x="250713" y="531164"/>
                  <a:pt x="224054" y="531164"/>
                </a:cubicBezTo>
                <a:cubicBezTo>
                  <a:pt x="197395" y="531164"/>
                  <a:pt x="175783" y="509552"/>
                  <a:pt x="175783" y="482893"/>
                </a:cubicBezTo>
                <a:cubicBezTo>
                  <a:pt x="175783" y="456234"/>
                  <a:pt x="197395" y="434622"/>
                  <a:pt x="224054" y="434622"/>
                </a:cubicBezTo>
                <a:close/>
                <a:moveTo>
                  <a:pt x="48271" y="434622"/>
                </a:moveTo>
                <a:cubicBezTo>
                  <a:pt x="74930" y="434622"/>
                  <a:pt x="96542" y="456234"/>
                  <a:pt x="96542" y="482893"/>
                </a:cubicBezTo>
                <a:cubicBezTo>
                  <a:pt x="96542" y="509552"/>
                  <a:pt x="74930" y="531164"/>
                  <a:pt x="48271" y="531164"/>
                </a:cubicBezTo>
                <a:cubicBezTo>
                  <a:pt x="21612" y="531164"/>
                  <a:pt x="0" y="509552"/>
                  <a:pt x="0" y="482893"/>
                </a:cubicBezTo>
                <a:cubicBezTo>
                  <a:pt x="0" y="456234"/>
                  <a:pt x="21612" y="434622"/>
                  <a:pt x="48271" y="434622"/>
                </a:cubicBezTo>
                <a:close/>
                <a:moveTo>
                  <a:pt x="927186" y="217311"/>
                </a:moveTo>
                <a:cubicBezTo>
                  <a:pt x="953845" y="217311"/>
                  <a:pt x="975457" y="238923"/>
                  <a:pt x="975457" y="265582"/>
                </a:cubicBezTo>
                <a:cubicBezTo>
                  <a:pt x="975457" y="292241"/>
                  <a:pt x="953845" y="313853"/>
                  <a:pt x="927186" y="313853"/>
                </a:cubicBezTo>
                <a:cubicBezTo>
                  <a:pt x="900527" y="313853"/>
                  <a:pt x="878915" y="292241"/>
                  <a:pt x="878915" y="265582"/>
                </a:cubicBezTo>
                <a:cubicBezTo>
                  <a:pt x="878915" y="238923"/>
                  <a:pt x="900527" y="217311"/>
                  <a:pt x="927186" y="217311"/>
                </a:cubicBezTo>
                <a:close/>
                <a:moveTo>
                  <a:pt x="751403" y="217311"/>
                </a:moveTo>
                <a:cubicBezTo>
                  <a:pt x="778062" y="217311"/>
                  <a:pt x="799674" y="238923"/>
                  <a:pt x="799674" y="265582"/>
                </a:cubicBezTo>
                <a:cubicBezTo>
                  <a:pt x="799674" y="292241"/>
                  <a:pt x="778062" y="313853"/>
                  <a:pt x="751403" y="313853"/>
                </a:cubicBezTo>
                <a:cubicBezTo>
                  <a:pt x="724744" y="313853"/>
                  <a:pt x="703132" y="292241"/>
                  <a:pt x="703132" y="265582"/>
                </a:cubicBezTo>
                <a:cubicBezTo>
                  <a:pt x="703132" y="238923"/>
                  <a:pt x="724744" y="217311"/>
                  <a:pt x="751403" y="217311"/>
                </a:cubicBezTo>
                <a:close/>
                <a:moveTo>
                  <a:pt x="575620" y="217311"/>
                </a:moveTo>
                <a:cubicBezTo>
                  <a:pt x="602279" y="217311"/>
                  <a:pt x="623891" y="238923"/>
                  <a:pt x="623891" y="265582"/>
                </a:cubicBezTo>
                <a:cubicBezTo>
                  <a:pt x="623891" y="292241"/>
                  <a:pt x="602279" y="313853"/>
                  <a:pt x="575620" y="313853"/>
                </a:cubicBezTo>
                <a:cubicBezTo>
                  <a:pt x="548961" y="313853"/>
                  <a:pt x="527349" y="292241"/>
                  <a:pt x="527349" y="265582"/>
                </a:cubicBezTo>
                <a:cubicBezTo>
                  <a:pt x="527349" y="238923"/>
                  <a:pt x="548961" y="217311"/>
                  <a:pt x="575620" y="217311"/>
                </a:cubicBezTo>
                <a:close/>
                <a:moveTo>
                  <a:pt x="399837" y="217311"/>
                </a:moveTo>
                <a:cubicBezTo>
                  <a:pt x="426496" y="217311"/>
                  <a:pt x="448108" y="238923"/>
                  <a:pt x="448108" y="265582"/>
                </a:cubicBezTo>
                <a:cubicBezTo>
                  <a:pt x="448108" y="292241"/>
                  <a:pt x="426496" y="313853"/>
                  <a:pt x="399837" y="313853"/>
                </a:cubicBezTo>
                <a:cubicBezTo>
                  <a:pt x="373178" y="313853"/>
                  <a:pt x="351566" y="292241"/>
                  <a:pt x="351566" y="265582"/>
                </a:cubicBezTo>
                <a:cubicBezTo>
                  <a:pt x="351566" y="238923"/>
                  <a:pt x="373178" y="217311"/>
                  <a:pt x="399837" y="217311"/>
                </a:cubicBezTo>
                <a:close/>
                <a:moveTo>
                  <a:pt x="224054" y="217311"/>
                </a:moveTo>
                <a:cubicBezTo>
                  <a:pt x="250713" y="217311"/>
                  <a:pt x="272325" y="238923"/>
                  <a:pt x="272325" y="265582"/>
                </a:cubicBezTo>
                <a:cubicBezTo>
                  <a:pt x="272325" y="292241"/>
                  <a:pt x="250713" y="313853"/>
                  <a:pt x="224054" y="313853"/>
                </a:cubicBezTo>
                <a:cubicBezTo>
                  <a:pt x="197395" y="313853"/>
                  <a:pt x="175783" y="292241"/>
                  <a:pt x="175783" y="265582"/>
                </a:cubicBezTo>
                <a:cubicBezTo>
                  <a:pt x="175783" y="238923"/>
                  <a:pt x="197395" y="217311"/>
                  <a:pt x="224054" y="217311"/>
                </a:cubicBezTo>
                <a:close/>
                <a:moveTo>
                  <a:pt x="48271" y="217311"/>
                </a:moveTo>
                <a:cubicBezTo>
                  <a:pt x="74930" y="217311"/>
                  <a:pt x="96542" y="238923"/>
                  <a:pt x="96542" y="265582"/>
                </a:cubicBezTo>
                <a:cubicBezTo>
                  <a:pt x="96542" y="292241"/>
                  <a:pt x="74930" y="313853"/>
                  <a:pt x="48271" y="313853"/>
                </a:cubicBezTo>
                <a:cubicBezTo>
                  <a:pt x="21612" y="313853"/>
                  <a:pt x="0" y="292241"/>
                  <a:pt x="0" y="265582"/>
                </a:cubicBezTo>
                <a:cubicBezTo>
                  <a:pt x="0" y="238923"/>
                  <a:pt x="21612" y="217311"/>
                  <a:pt x="48271" y="217311"/>
                </a:cubicBezTo>
                <a:close/>
                <a:moveTo>
                  <a:pt x="927186" y="0"/>
                </a:moveTo>
                <a:cubicBezTo>
                  <a:pt x="953845" y="0"/>
                  <a:pt x="975457" y="21612"/>
                  <a:pt x="975457" y="48271"/>
                </a:cubicBezTo>
                <a:cubicBezTo>
                  <a:pt x="975457" y="74930"/>
                  <a:pt x="953845" y="96542"/>
                  <a:pt x="927186" y="96542"/>
                </a:cubicBezTo>
                <a:cubicBezTo>
                  <a:pt x="900527" y="96542"/>
                  <a:pt x="878915" y="74930"/>
                  <a:pt x="878915" y="48271"/>
                </a:cubicBezTo>
                <a:cubicBezTo>
                  <a:pt x="878915" y="21612"/>
                  <a:pt x="900527" y="0"/>
                  <a:pt x="927186" y="0"/>
                </a:cubicBezTo>
                <a:close/>
                <a:moveTo>
                  <a:pt x="751403" y="0"/>
                </a:moveTo>
                <a:cubicBezTo>
                  <a:pt x="778062" y="0"/>
                  <a:pt x="799674" y="21612"/>
                  <a:pt x="799674" y="48271"/>
                </a:cubicBezTo>
                <a:cubicBezTo>
                  <a:pt x="799674" y="74930"/>
                  <a:pt x="778062" y="96542"/>
                  <a:pt x="751403" y="96542"/>
                </a:cubicBezTo>
                <a:cubicBezTo>
                  <a:pt x="724744" y="96542"/>
                  <a:pt x="703132" y="74930"/>
                  <a:pt x="703132" y="48271"/>
                </a:cubicBezTo>
                <a:cubicBezTo>
                  <a:pt x="703132" y="21612"/>
                  <a:pt x="724744" y="0"/>
                  <a:pt x="751403" y="0"/>
                </a:cubicBezTo>
                <a:close/>
                <a:moveTo>
                  <a:pt x="575620" y="0"/>
                </a:moveTo>
                <a:cubicBezTo>
                  <a:pt x="602279" y="0"/>
                  <a:pt x="623891" y="21612"/>
                  <a:pt x="623891" y="48271"/>
                </a:cubicBezTo>
                <a:cubicBezTo>
                  <a:pt x="623891" y="74930"/>
                  <a:pt x="602279" y="96542"/>
                  <a:pt x="575620" y="96542"/>
                </a:cubicBezTo>
                <a:cubicBezTo>
                  <a:pt x="548961" y="96542"/>
                  <a:pt x="527349" y="74930"/>
                  <a:pt x="527349" y="48271"/>
                </a:cubicBezTo>
                <a:cubicBezTo>
                  <a:pt x="527349" y="21612"/>
                  <a:pt x="548961" y="0"/>
                  <a:pt x="575620" y="0"/>
                </a:cubicBezTo>
                <a:close/>
                <a:moveTo>
                  <a:pt x="399837" y="0"/>
                </a:moveTo>
                <a:cubicBezTo>
                  <a:pt x="426496" y="0"/>
                  <a:pt x="448108" y="21612"/>
                  <a:pt x="448108" y="48271"/>
                </a:cubicBezTo>
                <a:cubicBezTo>
                  <a:pt x="448108" y="74930"/>
                  <a:pt x="426496" y="96542"/>
                  <a:pt x="399837" y="96542"/>
                </a:cubicBezTo>
                <a:cubicBezTo>
                  <a:pt x="373178" y="96542"/>
                  <a:pt x="351566" y="74930"/>
                  <a:pt x="351566" y="48271"/>
                </a:cubicBezTo>
                <a:cubicBezTo>
                  <a:pt x="351566" y="21612"/>
                  <a:pt x="373178" y="0"/>
                  <a:pt x="399837" y="0"/>
                </a:cubicBezTo>
                <a:close/>
                <a:moveTo>
                  <a:pt x="224054" y="0"/>
                </a:moveTo>
                <a:cubicBezTo>
                  <a:pt x="250713" y="0"/>
                  <a:pt x="272325" y="21612"/>
                  <a:pt x="272325" y="48271"/>
                </a:cubicBezTo>
                <a:cubicBezTo>
                  <a:pt x="272325" y="74930"/>
                  <a:pt x="250713" y="96542"/>
                  <a:pt x="224054" y="96542"/>
                </a:cubicBezTo>
                <a:cubicBezTo>
                  <a:pt x="197395" y="96542"/>
                  <a:pt x="175783" y="74930"/>
                  <a:pt x="175783" y="48271"/>
                </a:cubicBezTo>
                <a:cubicBezTo>
                  <a:pt x="175783" y="21612"/>
                  <a:pt x="197395" y="0"/>
                  <a:pt x="224054" y="0"/>
                </a:cubicBezTo>
                <a:close/>
                <a:moveTo>
                  <a:pt x="48271" y="0"/>
                </a:moveTo>
                <a:cubicBezTo>
                  <a:pt x="74930" y="0"/>
                  <a:pt x="96542" y="21612"/>
                  <a:pt x="96542" y="48271"/>
                </a:cubicBezTo>
                <a:cubicBezTo>
                  <a:pt x="96542" y="74930"/>
                  <a:pt x="74930" y="96542"/>
                  <a:pt x="48271" y="96542"/>
                </a:cubicBezTo>
                <a:cubicBezTo>
                  <a:pt x="21612" y="96542"/>
                  <a:pt x="0" y="74930"/>
                  <a:pt x="0" y="48271"/>
                </a:cubicBezTo>
                <a:cubicBezTo>
                  <a:pt x="0" y="21612"/>
                  <a:pt x="21612" y="0"/>
                  <a:pt x="48271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62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1339857" y="330540"/>
            <a:ext cx="637933" cy="489490"/>
          </a:xfrm>
          <a:custGeom>
            <a:avLst/>
            <a:gdLst>
              <a:gd name="connsiteX0" fmla="*/ 927186 w 975457"/>
              <a:gd name="connsiteY0" fmla="*/ 651933 h 748475"/>
              <a:gd name="connsiteX1" fmla="*/ 975457 w 975457"/>
              <a:gd name="connsiteY1" fmla="*/ 700204 h 748475"/>
              <a:gd name="connsiteX2" fmla="*/ 927186 w 975457"/>
              <a:gd name="connsiteY2" fmla="*/ 748475 h 748475"/>
              <a:gd name="connsiteX3" fmla="*/ 878915 w 975457"/>
              <a:gd name="connsiteY3" fmla="*/ 700204 h 748475"/>
              <a:gd name="connsiteX4" fmla="*/ 927186 w 975457"/>
              <a:gd name="connsiteY4" fmla="*/ 651933 h 748475"/>
              <a:gd name="connsiteX5" fmla="*/ 751403 w 975457"/>
              <a:gd name="connsiteY5" fmla="*/ 651933 h 748475"/>
              <a:gd name="connsiteX6" fmla="*/ 799674 w 975457"/>
              <a:gd name="connsiteY6" fmla="*/ 700204 h 748475"/>
              <a:gd name="connsiteX7" fmla="*/ 751403 w 975457"/>
              <a:gd name="connsiteY7" fmla="*/ 748475 h 748475"/>
              <a:gd name="connsiteX8" fmla="*/ 703132 w 975457"/>
              <a:gd name="connsiteY8" fmla="*/ 700204 h 748475"/>
              <a:gd name="connsiteX9" fmla="*/ 751403 w 975457"/>
              <a:gd name="connsiteY9" fmla="*/ 651933 h 748475"/>
              <a:gd name="connsiteX10" fmla="*/ 575620 w 975457"/>
              <a:gd name="connsiteY10" fmla="*/ 651933 h 748475"/>
              <a:gd name="connsiteX11" fmla="*/ 623891 w 975457"/>
              <a:gd name="connsiteY11" fmla="*/ 700204 h 748475"/>
              <a:gd name="connsiteX12" fmla="*/ 575620 w 975457"/>
              <a:gd name="connsiteY12" fmla="*/ 748475 h 748475"/>
              <a:gd name="connsiteX13" fmla="*/ 527349 w 975457"/>
              <a:gd name="connsiteY13" fmla="*/ 700204 h 748475"/>
              <a:gd name="connsiteX14" fmla="*/ 575620 w 975457"/>
              <a:gd name="connsiteY14" fmla="*/ 651933 h 748475"/>
              <a:gd name="connsiteX15" fmla="*/ 399837 w 975457"/>
              <a:gd name="connsiteY15" fmla="*/ 651933 h 748475"/>
              <a:gd name="connsiteX16" fmla="*/ 448108 w 975457"/>
              <a:gd name="connsiteY16" fmla="*/ 700204 h 748475"/>
              <a:gd name="connsiteX17" fmla="*/ 399837 w 975457"/>
              <a:gd name="connsiteY17" fmla="*/ 748475 h 748475"/>
              <a:gd name="connsiteX18" fmla="*/ 351566 w 975457"/>
              <a:gd name="connsiteY18" fmla="*/ 700204 h 748475"/>
              <a:gd name="connsiteX19" fmla="*/ 399837 w 975457"/>
              <a:gd name="connsiteY19" fmla="*/ 651933 h 748475"/>
              <a:gd name="connsiteX20" fmla="*/ 224054 w 975457"/>
              <a:gd name="connsiteY20" fmla="*/ 651933 h 748475"/>
              <a:gd name="connsiteX21" fmla="*/ 272325 w 975457"/>
              <a:gd name="connsiteY21" fmla="*/ 700204 h 748475"/>
              <a:gd name="connsiteX22" fmla="*/ 224054 w 975457"/>
              <a:gd name="connsiteY22" fmla="*/ 748475 h 748475"/>
              <a:gd name="connsiteX23" fmla="*/ 175783 w 975457"/>
              <a:gd name="connsiteY23" fmla="*/ 700204 h 748475"/>
              <a:gd name="connsiteX24" fmla="*/ 224054 w 975457"/>
              <a:gd name="connsiteY24" fmla="*/ 651933 h 748475"/>
              <a:gd name="connsiteX25" fmla="*/ 48271 w 975457"/>
              <a:gd name="connsiteY25" fmla="*/ 651933 h 748475"/>
              <a:gd name="connsiteX26" fmla="*/ 96542 w 975457"/>
              <a:gd name="connsiteY26" fmla="*/ 700204 h 748475"/>
              <a:gd name="connsiteX27" fmla="*/ 48271 w 975457"/>
              <a:gd name="connsiteY27" fmla="*/ 748475 h 748475"/>
              <a:gd name="connsiteX28" fmla="*/ 0 w 975457"/>
              <a:gd name="connsiteY28" fmla="*/ 700204 h 748475"/>
              <a:gd name="connsiteX29" fmla="*/ 48271 w 975457"/>
              <a:gd name="connsiteY29" fmla="*/ 651933 h 748475"/>
              <a:gd name="connsiteX30" fmla="*/ 927186 w 975457"/>
              <a:gd name="connsiteY30" fmla="*/ 434622 h 748475"/>
              <a:gd name="connsiteX31" fmla="*/ 975457 w 975457"/>
              <a:gd name="connsiteY31" fmla="*/ 482893 h 748475"/>
              <a:gd name="connsiteX32" fmla="*/ 927186 w 975457"/>
              <a:gd name="connsiteY32" fmla="*/ 531164 h 748475"/>
              <a:gd name="connsiteX33" fmla="*/ 878915 w 975457"/>
              <a:gd name="connsiteY33" fmla="*/ 482893 h 748475"/>
              <a:gd name="connsiteX34" fmla="*/ 927186 w 975457"/>
              <a:gd name="connsiteY34" fmla="*/ 434622 h 748475"/>
              <a:gd name="connsiteX35" fmla="*/ 751403 w 975457"/>
              <a:gd name="connsiteY35" fmla="*/ 434622 h 748475"/>
              <a:gd name="connsiteX36" fmla="*/ 799674 w 975457"/>
              <a:gd name="connsiteY36" fmla="*/ 482893 h 748475"/>
              <a:gd name="connsiteX37" fmla="*/ 751403 w 975457"/>
              <a:gd name="connsiteY37" fmla="*/ 531164 h 748475"/>
              <a:gd name="connsiteX38" fmla="*/ 703132 w 975457"/>
              <a:gd name="connsiteY38" fmla="*/ 482893 h 748475"/>
              <a:gd name="connsiteX39" fmla="*/ 751403 w 975457"/>
              <a:gd name="connsiteY39" fmla="*/ 434622 h 748475"/>
              <a:gd name="connsiteX40" fmla="*/ 575620 w 975457"/>
              <a:gd name="connsiteY40" fmla="*/ 434622 h 748475"/>
              <a:gd name="connsiteX41" fmla="*/ 623891 w 975457"/>
              <a:gd name="connsiteY41" fmla="*/ 482893 h 748475"/>
              <a:gd name="connsiteX42" fmla="*/ 575620 w 975457"/>
              <a:gd name="connsiteY42" fmla="*/ 531164 h 748475"/>
              <a:gd name="connsiteX43" fmla="*/ 527349 w 975457"/>
              <a:gd name="connsiteY43" fmla="*/ 482893 h 748475"/>
              <a:gd name="connsiteX44" fmla="*/ 575620 w 975457"/>
              <a:gd name="connsiteY44" fmla="*/ 434622 h 748475"/>
              <a:gd name="connsiteX45" fmla="*/ 399837 w 975457"/>
              <a:gd name="connsiteY45" fmla="*/ 434622 h 748475"/>
              <a:gd name="connsiteX46" fmla="*/ 448108 w 975457"/>
              <a:gd name="connsiteY46" fmla="*/ 482893 h 748475"/>
              <a:gd name="connsiteX47" fmla="*/ 399837 w 975457"/>
              <a:gd name="connsiteY47" fmla="*/ 531164 h 748475"/>
              <a:gd name="connsiteX48" fmla="*/ 351566 w 975457"/>
              <a:gd name="connsiteY48" fmla="*/ 482893 h 748475"/>
              <a:gd name="connsiteX49" fmla="*/ 399837 w 975457"/>
              <a:gd name="connsiteY49" fmla="*/ 434622 h 748475"/>
              <a:gd name="connsiteX50" fmla="*/ 224054 w 975457"/>
              <a:gd name="connsiteY50" fmla="*/ 434622 h 748475"/>
              <a:gd name="connsiteX51" fmla="*/ 272325 w 975457"/>
              <a:gd name="connsiteY51" fmla="*/ 482893 h 748475"/>
              <a:gd name="connsiteX52" fmla="*/ 224054 w 975457"/>
              <a:gd name="connsiteY52" fmla="*/ 531164 h 748475"/>
              <a:gd name="connsiteX53" fmla="*/ 175783 w 975457"/>
              <a:gd name="connsiteY53" fmla="*/ 482893 h 748475"/>
              <a:gd name="connsiteX54" fmla="*/ 224054 w 975457"/>
              <a:gd name="connsiteY54" fmla="*/ 434622 h 748475"/>
              <a:gd name="connsiteX55" fmla="*/ 48271 w 975457"/>
              <a:gd name="connsiteY55" fmla="*/ 434622 h 748475"/>
              <a:gd name="connsiteX56" fmla="*/ 96542 w 975457"/>
              <a:gd name="connsiteY56" fmla="*/ 482893 h 748475"/>
              <a:gd name="connsiteX57" fmla="*/ 48271 w 975457"/>
              <a:gd name="connsiteY57" fmla="*/ 531164 h 748475"/>
              <a:gd name="connsiteX58" fmla="*/ 0 w 975457"/>
              <a:gd name="connsiteY58" fmla="*/ 482893 h 748475"/>
              <a:gd name="connsiteX59" fmla="*/ 48271 w 975457"/>
              <a:gd name="connsiteY59" fmla="*/ 434622 h 748475"/>
              <a:gd name="connsiteX60" fmla="*/ 927186 w 975457"/>
              <a:gd name="connsiteY60" fmla="*/ 217311 h 748475"/>
              <a:gd name="connsiteX61" fmla="*/ 975457 w 975457"/>
              <a:gd name="connsiteY61" fmla="*/ 265582 h 748475"/>
              <a:gd name="connsiteX62" fmla="*/ 927186 w 975457"/>
              <a:gd name="connsiteY62" fmla="*/ 313853 h 748475"/>
              <a:gd name="connsiteX63" fmla="*/ 878915 w 975457"/>
              <a:gd name="connsiteY63" fmla="*/ 265582 h 748475"/>
              <a:gd name="connsiteX64" fmla="*/ 927186 w 975457"/>
              <a:gd name="connsiteY64" fmla="*/ 217311 h 748475"/>
              <a:gd name="connsiteX65" fmla="*/ 751403 w 975457"/>
              <a:gd name="connsiteY65" fmla="*/ 217311 h 748475"/>
              <a:gd name="connsiteX66" fmla="*/ 799674 w 975457"/>
              <a:gd name="connsiteY66" fmla="*/ 265582 h 748475"/>
              <a:gd name="connsiteX67" fmla="*/ 751403 w 975457"/>
              <a:gd name="connsiteY67" fmla="*/ 313853 h 748475"/>
              <a:gd name="connsiteX68" fmla="*/ 703132 w 975457"/>
              <a:gd name="connsiteY68" fmla="*/ 265582 h 748475"/>
              <a:gd name="connsiteX69" fmla="*/ 751403 w 975457"/>
              <a:gd name="connsiteY69" fmla="*/ 217311 h 748475"/>
              <a:gd name="connsiteX70" fmla="*/ 575620 w 975457"/>
              <a:gd name="connsiteY70" fmla="*/ 217311 h 748475"/>
              <a:gd name="connsiteX71" fmla="*/ 623891 w 975457"/>
              <a:gd name="connsiteY71" fmla="*/ 265582 h 748475"/>
              <a:gd name="connsiteX72" fmla="*/ 575620 w 975457"/>
              <a:gd name="connsiteY72" fmla="*/ 313853 h 748475"/>
              <a:gd name="connsiteX73" fmla="*/ 527349 w 975457"/>
              <a:gd name="connsiteY73" fmla="*/ 265582 h 748475"/>
              <a:gd name="connsiteX74" fmla="*/ 575620 w 975457"/>
              <a:gd name="connsiteY74" fmla="*/ 217311 h 748475"/>
              <a:gd name="connsiteX75" fmla="*/ 399837 w 975457"/>
              <a:gd name="connsiteY75" fmla="*/ 217311 h 748475"/>
              <a:gd name="connsiteX76" fmla="*/ 448108 w 975457"/>
              <a:gd name="connsiteY76" fmla="*/ 265582 h 748475"/>
              <a:gd name="connsiteX77" fmla="*/ 399837 w 975457"/>
              <a:gd name="connsiteY77" fmla="*/ 313853 h 748475"/>
              <a:gd name="connsiteX78" fmla="*/ 351566 w 975457"/>
              <a:gd name="connsiteY78" fmla="*/ 265582 h 748475"/>
              <a:gd name="connsiteX79" fmla="*/ 399837 w 975457"/>
              <a:gd name="connsiteY79" fmla="*/ 217311 h 748475"/>
              <a:gd name="connsiteX80" fmla="*/ 224054 w 975457"/>
              <a:gd name="connsiteY80" fmla="*/ 217311 h 748475"/>
              <a:gd name="connsiteX81" fmla="*/ 272325 w 975457"/>
              <a:gd name="connsiteY81" fmla="*/ 265582 h 748475"/>
              <a:gd name="connsiteX82" fmla="*/ 224054 w 975457"/>
              <a:gd name="connsiteY82" fmla="*/ 313853 h 748475"/>
              <a:gd name="connsiteX83" fmla="*/ 175783 w 975457"/>
              <a:gd name="connsiteY83" fmla="*/ 265582 h 748475"/>
              <a:gd name="connsiteX84" fmla="*/ 224054 w 975457"/>
              <a:gd name="connsiteY84" fmla="*/ 217311 h 748475"/>
              <a:gd name="connsiteX85" fmla="*/ 48271 w 975457"/>
              <a:gd name="connsiteY85" fmla="*/ 217311 h 748475"/>
              <a:gd name="connsiteX86" fmla="*/ 96542 w 975457"/>
              <a:gd name="connsiteY86" fmla="*/ 265582 h 748475"/>
              <a:gd name="connsiteX87" fmla="*/ 48271 w 975457"/>
              <a:gd name="connsiteY87" fmla="*/ 313853 h 748475"/>
              <a:gd name="connsiteX88" fmla="*/ 0 w 975457"/>
              <a:gd name="connsiteY88" fmla="*/ 265582 h 748475"/>
              <a:gd name="connsiteX89" fmla="*/ 48271 w 975457"/>
              <a:gd name="connsiteY89" fmla="*/ 217311 h 748475"/>
              <a:gd name="connsiteX90" fmla="*/ 927186 w 975457"/>
              <a:gd name="connsiteY90" fmla="*/ 0 h 748475"/>
              <a:gd name="connsiteX91" fmla="*/ 975457 w 975457"/>
              <a:gd name="connsiteY91" fmla="*/ 48271 h 748475"/>
              <a:gd name="connsiteX92" fmla="*/ 927186 w 975457"/>
              <a:gd name="connsiteY92" fmla="*/ 96542 h 748475"/>
              <a:gd name="connsiteX93" fmla="*/ 878915 w 975457"/>
              <a:gd name="connsiteY93" fmla="*/ 48271 h 748475"/>
              <a:gd name="connsiteX94" fmla="*/ 927186 w 975457"/>
              <a:gd name="connsiteY94" fmla="*/ 0 h 748475"/>
              <a:gd name="connsiteX95" fmla="*/ 751403 w 975457"/>
              <a:gd name="connsiteY95" fmla="*/ 0 h 748475"/>
              <a:gd name="connsiteX96" fmla="*/ 799674 w 975457"/>
              <a:gd name="connsiteY96" fmla="*/ 48271 h 748475"/>
              <a:gd name="connsiteX97" fmla="*/ 751403 w 975457"/>
              <a:gd name="connsiteY97" fmla="*/ 96542 h 748475"/>
              <a:gd name="connsiteX98" fmla="*/ 703132 w 975457"/>
              <a:gd name="connsiteY98" fmla="*/ 48271 h 748475"/>
              <a:gd name="connsiteX99" fmla="*/ 751403 w 975457"/>
              <a:gd name="connsiteY99" fmla="*/ 0 h 748475"/>
              <a:gd name="connsiteX100" fmla="*/ 575620 w 975457"/>
              <a:gd name="connsiteY100" fmla="*/ 0 h 748475"/>
              <a:gd name="connsiteX101" fmla="*/ 623891 w 975457"/>
              <a:gd name="connsiteY101" fmla="*/ 48271 h 748475"/>
              <a:gd name="connsiteX102" fmla="*/ 575620 w 975457"/>
              <a:gd name="connsiteY102" fmla="*/ 96542 h 748475"/>
              <a:gd name="connsiteX103" fmla="*/ 527349 w 975457"/>
              <a:gd name="connsiteY103" fmla="*/ 48271 h 748475"/>
              <a:gd name="connsiteX104" fmla="*/ 575620 w 975457"/>
              <a:gd name="connsiteY104" fmla="*/ 0 h 748475"/>
              <a:gd name="connsiteX105" fmla="*/ 399837 w 975457"/>
              <a:gd name="connsiteY105" fmla="*/ 0 h 748475"/>
              <a:gd name="connsiteX106" fmla="*/ 448108 w 975457"/>
              <a:gd name="connsiteY106" fmla="*/ 48271 h 748475"/>
              <a:gd name="connsiteX107" fmla="*/ 399837 w 975457"/>
              <a:gd name="connsiteY107" fmla="*/ 96542 h 748475"/>
              <a:gd name="connsiteX108" fmla="*/ 351566 w 975457"/>
              <a:gd name="connsiteY108" fmla="*/ 48271 h 748475"/>
              <a:gd name="connsiteX109" fmla="*/ 399837 w 975457"/>
              <a:gd name="connsiteY109" fmla="*/ 0 h 748475"/>
              <a:gd name="connsiteX110" fmla="*/ 224054 w 975457"/>
              <a:gd name="connsiteY110" fmla="*/ 0 h 748475"/>
              <a:gd name="connsiteX111" fmla="*/ 272325 w 975457"/>
              <a:gd name="connsiteY111" fmla="*/ 48271 h 748475"/>
              <a:gd name="connsiteX112" fmla="*/ 224054 w 975457"/>
              <a:gd name="connsiteY112" fmla="*/ 96542 h 748475"/>
              <a:gd name="connsiteX113" fmla="*/ 175783 w 975457"/>
              <a:gd name="connsiteY113" fmla="*/ 48271 h 748475"/>
              <a:gd name="connsiteX114" fmla="*/ 224054 w 975457"/>
              <a:gd name="connsiteY114" fmla="*/ 0 h 748475"/>
              <a:gd name="connsiteX115" fmla="*/ 48271 w 975457"/>
              <a:gd name="connsiteY115" fmla="*/ 0 h 748475"/>
              <a:gd name="connsiteX116" fmla="*/ 96542 w 975457"/>
              <a:gd name="connsiteY116" fmla="*/ 48271 h 748475"/>
              <a:gd name="connsiteX117" fmla="*/ 48271 w 975457"/>
              <a:gd name="connsiteY117" fmla="*/ 96542 h 748475"/>
              <a:gd name="connsiteX118" fmla="*/ 0 w 975457"/>
              <a:gd name="connsiteY118" fmla="*/ 48271 h 748475"/>
              <a:gd name="connsiteX119" fmla="*/ 48271 w 975457"/>
              <a:gd name="connsiteY119" fmla="*/ 0 h 748475"/>
            </a:gdLst>
            <a:ahLst/>
            <a:cxnLst/>
            <a:rect l="l" t="t" r="r" b="b"/>
            <a:pathLst>
              <a:path w="975457" h="748475">
                <a:moveTo>
                  <a:pt x="927186" y="651933"/>
                </a:moveTo>
                <a:cubicBezTo>
                  <a:pt x="953845" y="651933"/>
                  <a:pt x="975457" y="673545"/>
                  <a:pt x="975457" y="700204"/>
                </a:cubicBezTo>
                <a:cubicBezTo>
                  <a:pt x="975457" y="726863"/>
                  <a:pt x="953845" y="748475"/>
                  <a:pt x="927186" y="748475"/>
                </a:cubicBezTo>
                <a:cubicBezTo>
                  <a:pt x="900527" y="748475"/>
                  <a:pt x="878915" y="726863"/>
                  <a:pt x="878915" y="700204"/>
                </a:cubicBezTo>
                <a:cubicBezTo>
                  <a:pt x="878915" y="673545"/>
                  <a:pt x="900527" y="651933"/>
                  <a:pt x="927186" y="651933"/>
                </a:cubicBezTo>
                <a:close/>
                <a:moveTo>
                  <a:pt x="751403" y="651933"/>
                </a:moveTo>
                <a:cubicBezTo>
                  <a:pt x="778062" y="651933"/>
                  <a:pt x="799674" y="673545"/>
                  <a:pt x="799674" y="700204"/>
                </a:cubicBezTo>
                <a:cubicBezTo>
                  <a:pt x="799674" y="726863"/>
                  <a:pt x="778062" y="748475"/>
                  <a:pt x="751403" y="748475"/>
                </a:cubicBezTo>
                <a:cubicBezTo>
                  <a:pt x="724744" y="748475"/>
                  <a:pt x="703132" y="726863"/>
                  <a:pt x="703132" y="700204"/>
                </a:cubicBezTo>
                <a:cubicBezTo>
                  <a:pt x="703132" y="673545"/>
                  <a:pt x="724744" y="651933"/>
                  <a:pt x="751403" y="651933"/>
                </a:cubicBezTo>
                <a:close/>
                <a:moveTo>
                  <a:pt x="575620" y="651933"/>
                </a:moveTo>
                <a:cubicBezTo>
                  <a:pt x="602279" y="651933"/>
                  <a:pt x="623891" y="673545"/>
                  <a:pt x="623891" y="700204"/>
                </a:cubicBezTo>
                <a:cubicBezTo>
                  <a:pt x="623891" y="726863"/>
                  <a:pt x="602279" y="748475"/>
                  <a:pt x="575620" y="748475"/>
                </a:cubicBezTo>
                <a:cubicBezTo>
                  <a:pt x="548961" y="748475"/>
                  <a:pt x="527349" y="726863"/>
                  <a:pt x="527349" y="700204"/>
                </a:cubicBezTo>
                <a:cubicBezTo>
                  <a:pt x="527349" y="673545"/>
                  <a:pt x="548961" y="651933"/>
                  <a:pt x="575620" y="651933"/>
                </a:cubicBezTo>
                <a:close/>
                <a:moveTo>
                  <a:pt x="399837" y="651933"/>
                </a:moveTo>
                <a:cubicBezTo>
                  <a:pt x="426496" y="651933"/>
                  <a:pt x="448108" y="673545"/>
                  <a:pt x="448108" y="700204"/>
                </a:cubicBezTo>
                <a:cubicBezTo>
                  <a:pt x="448108" y="726863"/>
                  <a:pt x="426496" y="748475"/>
                  <a:pt x="399837" y="748475"/>
                </a:cubicBezTo>
                <a:cubicBezTo>
                  <a:pt x="373178" y="748475"/>
                  <a:pt x="351566" y="726863"/>
                  <a:pt x="351566" y="700204"/>
                </a:cubicBezTo>
                <a:cubicBezTo>
                  <a:pt x="351566" y="673545"/>
                  <a:pt x="373178" y="651933"/>
                  <a:pt x="399837" y="651933"/>
                </a:cubicBezTo>
                <a:close/>
                <a:moveTo>
                  <a:pt x="224054" y="651933"/>
                </a:moveTo>
                <a:cubicBezTo>
                  <a:pt x="250713" y="651933"/>
                  <a:pt x="272325" y="673545"/>
                  <a:pt x="272325" y="700204"/>
                </a:cubicBezTo>
                <a:cubicBezTo>
                  <a:pt x="272325" y="726863"/>
                  <a:pt x="250713" y="748475"/>
                  <a:pt x="224054" y="748475"/>
                </a:cubicBezTo>
                <a:cubicBezTo>
                  <a:pt x="197395" y="748475"/>
                  <a:pt x="175783" y="726863"/>
                  <a:pt x="175783" y="700204"/>
                </a:cubicBezTo>
                <a:cubicBezTo>
                  <a:pt x="175783" y="673545"/>
                  <a:pt x="197395" y="651933"/>
                  <a:pt x="224054" y="651933"/>
                </a:cubicBezTo>
                <a:close/>
                <a:moveTo>
                  <a:pt x="48271" y="651933"/>
                </a:moveTo>
                <a:cubicBezTo>
                  <a:pt x="74930" y="651933"/>
                  <a:pt x="96542" y="673545"/>
                  <a:pt x="96542" y="700204"/>
                </a:cubicBezTo>
                <a:cubicBezTo>
                  <a:pt x="96542" y="726863"/>
                  <a:pt x="74930" y="748475"/>
                  <a:pt x="48271" y="748475"/>
                </a:cubicBezTo>
                <a:cubicBezTo>
                  <a:pt x="21612" y="748475"/>
                  <a:pt x="0" y="726863"/>
                  <a:pt x="0" y="700204"/>
                </a:cubicBezTo>
                <a:cubicBezTo>
                  <a:pt x="0" y="673545"/>
                  <a:pt x="21612" y="651933"/>
                  <a:pt x="48271" y="651933"/>
                </a:cubicBezTo>
                <a:close/>
                <a:moveTo>
                  <a:pt x="927186" y="434622"/>
                </a:moveTo>
                <a:cubicBezTo>
                  <a:pt x="953845" y="434622"/>
                  <a:pt x="975457" y="456234"/>
                  <a:pt x="975457" y="482893"/>
                </a:cubicBezTo>
                <a:cubicBezTo>
                  <a:pt x="975457" y="509552"/>
                  <a:pt x="953845" y="531164"/>
                  <a:pt x="927186" y="531164"/>
                </a:cubicBezTo>
                <a:cubicBezTo>
                  <a:pt x="900527" y="531164"/>
                  <a:pt x="878915" y="509552"/>
                  <a:pt x="878915" y="482893"/>
                </a:cubicBezTo>
                <a:cubicBezTo>
                  <a:pt x="878915" y="456234"/>
                  <a:pt x="900527" y="434622"/>
                  <a:pt x="927186" y="434622"/>
                </a:cubicBezTo>
                <a:close/>
                <a:moveTo>
                  <a:pt x="751403" y="434622"/>
                </a:moveTo>
                <a:cubicBezTo>
                  <a:pt x="778062" y="434622"/>
                  <a:pt x="799674" y="456234"/>
                  <a:pt x="799674" y="482893"/>
                </a:cubicBezTo>
                <a:cubicBezTo>
                  <a:pt x="799674" y="509552"/>
                  <a:pt x="778062" y="531164"/>
                  <a:pt x="751403" y="531164"/>
                </a:cubicBezTo>
                <a:cubicBezTo>
                  <a:pt x="724744" y="531164"/>
                  <a:pt x="703132" y="509552"/>
                  <a:pt x="703132" y="482893"/>
                </a:cubicBezTo>
                <a:cubicBezTo>
                  <a:pt x="703132" y="456234"/>
                  <a:pt x="724744" y="434622"/>
                  <a:pt x="751403" y="434622"/>
                </a:cubicBezTo>
                <a:close/>
                <a:moveTo>
                  <a:pt x="575620" y="434622"/>
                </a:moveTo>
                <a:cubicBezTo>
                  <a:pt x="602279" y="434622"/>
                  <a:pt x="623891" y="456234"/>
                  <a:pt x="623891" y="482893"/>
                </a:cubicBezTo>
                <a:cubicBezTo>
                  <a:pt x="623891" y="509552"/>
                  <a:pt x="602279" y="531164"/>
                  <a:pt x="575620" y="531164"/>
                </a:cubicBezTo>
                <a:cubicBezTo>
                  <a:pt x="548961" y="531164"/>
                  <a:pt x="527349" y="509552"/>
                  <a:pt x="527349" y="482893"/>
                </a:cubicBezTo>
                <a:cubicBezTo>
                  <a:pt x="527349" y="456234"/>
                  <a:pt x="548961" y="434622"/>
                  <a:pt x="575620" y="434622"/>
                </a:cubicBezTo>
                <a:close/>
                <a:moveTo>
                  <a:pt x="399837" y="434622"/>
                </a:moveTo>
                <a:cubicBezTo>
                  <a:pt x="426496" y="434622"/>
                  <a:pt x="448108" y="456234"/>
                  <a:pt x="448108" y="482893"/>
                </a:cubicBezTo>
                <a:cubicBezTo>
                  <a:pt x="448108" y="509552"/>
                  <a:pt x="426496" y="531164"/>
                  <a:pt x="399837" y="531164"/>
                </a:cubicBezTo>
                <a:cubicBezTo>
                  <a:pt x="373178" y="531164"/>
                  <a:pt x="351566" y="509552"/>
                  <a:pt x="351566" y="482893"/>
                </a:cubicBezTo>
                <a:cubicBezTo>
                  <a:pt x="351566" y="456234"/>
                  <a:pt x="373178" y="434622"/>
                  <a:pt x="399837" y="434622"/>
                </a:cubicBezTo>
                <a:close/>
                <a:moveTo>
                  <a:pt x="224054" y="434622"/>
                </a:moveTo>
                <a:cubicBezTo>
                  <a:pt x="250713" y="434622"/>
                  <a:pt x="272325" y="456234"/>
                  <a:pt x="272325" y="482893"/>
                </a:cubicBezTo>
                <a:cubicBezTo>
                  <a:pt x="272325" y="509552"/>
                  <a:pt x="250713" y="531164"/>
                  <a:pt x="224054" y="531164"/>
                </a:cubicBezTo>
                <a:cubicBezTo>
                  <a:pt x="197395" y="531164"/>
                  <a:pt x="175783" y="509552"/>
                  <a:pt x="175783" y="482893"/>
                </a:cubicBezTo>
                <a:cubicBezTo>
                  <a:pt x="175783" y="456234"/>
                  <a:pt x="197395" y="434622"/>
                  <a:pt x="224054" y="434622"/>
                </a:cubicBezTo>
                <a:close/>
                <a:moveTo>
                  <a:pt x="48271" y="434622"/>
                </a:moveTo>
                <a:cubicBezTo>
                  <a:pt x="74930" y="434622"/>
                  <a:pt x="96542" y="456234"/>
                  <a:pt x="96542" y="482893"/>
                </a:cubicBezTo>
                <a:cubicBezTo>
                  <a:pt x="96542" y="509552"/>
                  <a:pt x="74930" y="531164"/>
                  <a:pt x="48271" y="531164"/>
                </a:cubicBezTo>
                <a:cubicBezTo>
                  <a:pt x="21612" y="531164"/>
                  <a:pt x="0" y="509552"/>
                  <a:pt x="0" y="482893"/>
                </a:cubicBezTo>
                <a:cubicBezTo>
                  <a:pt x="0" y="456234"/>
                  <a:pt x="21612" y="434622"/>
                  <a:pt x="48271" y="434622"/>
                </a:cubicBezTo>
                <a:close/>
                <a:moveTo>
                  <a:pt x="927186" y="217311"/>
                </a:moveTo>
                <a:cubicBezTo>
                  <a:pt x="953845" y="217311"/>
                  <a:pt x="975457" y="238923"/>
                  <a:pt x="975457" y="265582"/>
                </a:cubicBezTo>
                <a:cubicBezTo>
                  <a:pt x="975457" y="292241"/>
                  <a:pt x="953845" y="313853"/>
                  <a:pt x="927186" y="313853"/>
                </a:cubicBezTo>
                <a:cubicBezTo>
                  <a:pt x="900527" y="313853"/>
                  <a:pt x="878915" y="292241"/>
                  <a:pt x="878915" y="265582"/>
                </a:cubicBezTo>
                <a:cubicBezTo>
                  <a:pt x="878915" y="238923"/>
                  <a:pt x="900527" y="217311"/>
                  <a:pt x="927186" y="217311"/>
                </a:cubicBezTo>
                <a:close/>
                <a:moveTo>
                  <a:pt x="751403" y="217311"/>
                </a:moveTo>
                <a:cubicBezTo>
                  <a:pt x="778062" y="217311"/>
                  <a:pt x="799674" y="238923"/>
                  <a:pt x="799674" y="265582"/>
                </a:cubicBezTo>
                <a:cubicBezTo>
                  <a:pt x="799674" y="292241"/>
                  <a:pt x="778062" y="313853"/>
                  <a:pt x="751403" y="313853"/>
                </a:cubicBezTo>
                <a:cubicBezTo>
                  <a:pt x="724744" y="313853"/>
                  <a:pt x="703132" y="292241"/>
                  <a:pt x="703132" y="265582"/>
                </a:cubicBezTo>
                <a:cubicBezTo>
                  <a:pt x="703132" y="238923"/>
                  <a:pt x="724744" y="217311"/>
                  <a:pt x="751403" y="217311"/>
                </a:cubicBezTo>
                <a:close/>
                <a:moveTo>
                  <a:pt x="575620" y="217311"/>
                </a:moveTo>
                <a:cubicBezTo>
                  <a:pt x="602279" y="217311"/>
                  <a:pt x="623891" y="238923"/>
                  <a:pt x="623891" y="265582"/>
                </a:cubicBezTo>
                <a:cubicBezTo>
                  <a:pt x="623891" y="292241"/>
                  <a:pt x="602279" y="313853"/>
                  <a:pt x="575620" y="313853"/>
                </a:cubicBezTo>
                <a:cubicBezTo>
                  <a:pt x="548961" y="313853"/>
                  <a:pt x="527349" y="292241"/>
                  <a:pt x="527349" y="265582"/>
                </a:cubicBezTo>
                <a:cubicBezTo>
                  <a:pt x="527349" y="238923"/>
                  <a:pt x="548961" y="217311"/>
                  <a:pt x="575620" y="217311"/>
                </a:cubicBezTo>
                <a:close/>
                <a:moveTo>
                  <a:pt x="399837" y="217311"/>
                </a:moveTo>
                <a:cubicBezTo>
                  <a:pt x="426496" y="217311"/>
                  <a:pt x="448108" y="238923"/>
                  <a:pt x="448108" y="265582"/>
                </a:cubicBezTo>
                <a:cubicBezTo>
                  <a:pt x="448108" y="292241"/>
                  <a:pt x="426496" y="313853"/>
                  <a:pt x="399837" y="313853"/>
                </a:cubicBezTo>
                <a:cubicBezTo>
                  <a:pt x="373178" y="313853"/>
                  <a:pt x="351566" y="292241"/>
                  <a:pt x="351566" y="265582"/>
                </a:cubicBezTo>
                <a:cubicBezTo>
                  <a:pt x="351566" y="238923"/>
                  <a:pt x="373178" y="217311"/>
                  <a:pt x="399837" y="217311"/>
                </a:cubicBezTo>
                <a:close/>
                <a:moveTo>
                  <a:pt x="224054" y="217311"/>
                </a:moveTo>
                <a:cubicBezTo>
                  <a:pt x="250713" y="217311"/>
                  <a:pt x="272325" y="238923"/>
                  <a:pt x="272325" y="265582"/>
                </a:cubicBezTo>
                <a:cubicBezTo>
                  <a:pt x="272325" y="292241"/>
                  <a:pt x="250713" y="313853"/>
                  <a:pt x="224054" y="313853"/>
                </a:cubicBezTo>
                <a:cubicBezTo>
                  <a:pt x="197395" y="313853"/>
                  <a:pt x="175783" y="292241"/>
                  <a:pt x="175783" y="265582"/>
                </a:cubicBezTo>
                <a:cubicBezTo>
                  <a:pt x="175783" y="238923"/>
                  <a:pt x="197395" y="217311"/>
                  <a:pt x="224054" y="217311"/>
                </a:cubicBezTo>
                <a:close/>
                <a:moveTo>
                  <a:pt x="48271" y="217311"/>
                </a:moveTo>
                <a:cubicBezTo>
                  <a:pt x="74930" y="217311"/>
                  <a:pt x="96542" y="238923"/>
                  <a:pt x="96542" y="265582"/>
                </a:cubicBezTo>
                <a:cubicBezTo>
                  <a:pt x="96542" y="292241"/>
                  <a:pt x="74930" y="313853"/>
                  <a:pt x="48271" y="313853"/>
                </a:cubicBezTo>
                <a:cubicBezTo>
                  <a:pt x="21612" y="313853"/>
                  <a:pt x="0" y="292241"/>
                  <a:pt x="0" y="265582"/>
                </a:cubicBezTo>
                <a:cubicBezTo>
                  <a:pt x="0" y="238923"/>
                  <a:pt x="21612" y="217311"/>
                  <a:pt x="48271" y="217311"/>
                </a:cubicBezTo>
                <a:close/>
                <a:moveTo>
                  <a:pt x="927186" y="0"/>
                </a:moveTo>
                <a:cubicBezTo>
                  <a:pt x="953845" y="0"/>
                  <a:pt x="975457" y="21612"/>
                  <a:pt x="975457" y="48271"/>
                </a:cubicBezTo>
                <a:cubicBezTo>
                  <a:pt x="975457" y="74930"/>
                  <a:pt x="953845" y="96542"/>
                  <a:pt x="927186" y="96542"/>
                </a:cubicBezTo>
                <a:cubicBezTo>
                  <a:pt x="900527" y="96542"/>
                  <a:pt x="878915" y="74930"/>
                  <a:pt x="878915" y="48271"/>
                </a:cubicBezTo>
                <a:cubicBezTo>
                  <a:pt x="878915" y="21612"/>
                  <a:pt x="900527" y="0"/>
                  <a:pt x="927186" y="0"/>
                </a:cubicBezTo>
                <a:close/>
                <a:moveTo>
                  <a:pt x="751403" y="0"/>
                </a:moveTo>
                <a:cubicBezTo>
                  <a:pt x="778062" y="0"/>
                  <a:pt x="799674" y="21612"/>
                  <a:pt x="799674" y="48271"/>
                </a:cubicBezTo>
                <a:cubicBezTo>
                  <a:pt x="799674" y="74930"/>
                  <a:pt x="778062" y="96542"/>
                  <a:pt x="751403" y="96542"/>
                </a:cubicBezTo>
                <a:cubicBezTo>
                  <a:pt x="724744" y="96542"/>
                  <a:pt x="703132" y="74930"/>
                  <a:pt x="703132" y="48271"/>
                </a:cubicBezTo>
                <a:cubicBezTo>
                  <a:pt x="703132" y="21612"/>
                  <a:pt x="724744" y="0"/>
                  <a:pt x="751403" y="0"/>
                </a:cubicBezTo>
                <a:close/>
                <a:moveTo>
                  <a:pt x="575620" y="0"/>
                </a:moveTo>
                <a:cubicBezTo>
                  <a:pt x="602279" y="0"/>
                  <a:pt x="623891" y="21612"/>
                  <a:pt x="623891" y="48271"/>
                </a:cubicBezTo>
                <a:cubicBezTo>
                  <a:pt x="623891" y="74930"/>
                  <a:pt x="602279" y="96542"/>
                  <a:pt x="575620" y="96542"/>
                </a:cubicBezTo>
                <a:cubicBezTo>
                  <a:pt x="548961" y="96542"/>
                  <a:pt x="527349" y="74930"/>
                  <a:pt x="527349" y="48271"/>
                </a:cubicBezTo>
                <a:cubicBezTo>
                  <a:pt x="527349" y="21612"/>
                  <a:pt x="548961" y="0"/>
                  <a:pt x="575620" y="0"/>
                </a:cubicBezTo>
                <a:close/>
                <a:moveTo>
                  <a:pt x="399837" y="0"/>
                </a:moveTo>
                <a:cubicBezTo>
                  <a:pt x="426496" y="0"/>
                  <a:pt x="448108" y="21612"/>
                  <a:pt x="448108" y="48271"/>
                </a:cubicBezTo>
                <a:cubicBezTo>
                  <a:pt x="448108" y="74930"/>
                  <a:pt x="426496" y="96542"/>
                  <a:pt x="399837" y="96542"/>
                </a:cubicBezTo>
                <a:cubicBezTo>
                  <a:pt x="373178" y="96542"/>
                  <a:pt x="351566" y="74930"/>
                  <a:pt x="351566" y="48271"/>
                </a:cubicBezTo>
                <a:cubicBezTo>
                  <a:pt x="351566" y="21612"/>
                  <a:pt x="373178" y="0"/>
                  <a:pt x="399837" y="0"/>
                </a:cubicBezTo>
                <a:close/>
                <a:moveTo>
                  <a:pt x="224054" y="0"/>
                </a:moveTo>
                <a:cubicBezTo>
                  <a:pt x="250713" y="0"/>
                  <a:pt x="272325" y="21612"/>
                  <a:pt x="272325" y="48271"/>
                </a:cubicBezTo>
                <a:cubicBezTo>
                  <a:pt x="272325" y="74930"/>
                  <a:pt x="250713" y="96542"/>
                  <a:pt x="224054" y="96542"/>
                </a:cubicBezTo>
                <a:cubicBezTo>
                  <a:pt x="197395" y="96542"/>
                  <a:pt x="175783" y="74930"/>
                  <a:pt x="175783" y="48271"/>
                </a:cubicBezTo>
                <a:cubicBezTo>
                  <a:pt x="175783" y="21612"/>
                  <a:pt x="197395" y="0"/>
                  <a:pt x="224054" y="0"/>
                </a:cubicBezTo>
                <a:close/>
                <a:moveTo>
                  <a:pt x="48271" y="0"/>
                </a:moveTo>
                <a:cubicBezTo>
                  <a:pt x="74930" y="0"/>
                  <a:pt x="96542" y="21612"/>
                  <a:pt x="96542" y="48271"/>
                </a:cubicBezTo>
                <a:cubicBezTo>
                  <a:pt x="96542" y="74930"/>
                  <a:pt x="74930" y="96542"/>
                  <a:pt x="48271" y="96542"/>
                </a:cubicBezTo>
                <a:cubicBezTo>
                  <a:pt x="21612" y="96542"/>
                  <a:pt x="0" y="74930"/>
                  <a:pt x="0" y="48271"/>
                </a:cubicBezTo>
                <a:cubicBezTo>
                  <a:pt x="0" y="21612"/>
                  <a:pt x="21612" y="0"/>
                  <a:pt x="48271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62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2765980" y="1176990"/>
            <a:ext cx="460635" cy="460635"/>
          </a:xfrm>
          <a:prstGeom prst="ellipse">
            <a:avLst/>
          </a:prstGeom>
          <a:solidFill>
            <a:schemeClr val="bg2">
              <a:alpha val="5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2524996" y="1536430"/>
            <a:ext cx="291676" cy="291676"/>
          </a:xfrm>
          <a:prstGeom prst="ellipse">
            <a:avLst/>
          </a:prstGeom>
          <a:solidFill>
            <a:schemeClr val="accent1">
              <a:lumMod val="60000"/>
              <a:lumOff val="40000"/>
              <a:alpha val="5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5229284">
            <a:off x="-351935" y="642103"/>
            <a:ext cx="1433357" cy="801627"/>
          </a:xfrm>
          <a:custGeom>
            <a:avLst/>
            <a:gdLst>
              <a:gd name="connsiteX0" fmla="*/ 0 w 1433357"/>
              <a:gd name="connsiteY0" fmla="*/ 186745 h 801627"/>
              <a:gd name="connsiteX1" fmla="*/ 14676 w 1433357"/>
              <a:gd name="connsiteY1" fmla="*/ 114055 h 801627"/>
              <a:gd name="connsiteX2" fmla="*/ 186745 w 1433357"/>
              <a:gd name="connsiteY2" fmla="*/ 0 h 801627"/>
              <a:gd name="connsiteX3" fmla="*/ 341597 w 1433357"/>
              <a:gd name="connsiteY3" fmla="*/ 82334 h 801627"/>
              <a:gd name="connsiteX4" fmla="*/ 349312 w 1433357"/>
              <a:gd name="connsiteY4" fmla="*/ 96545 h 801627"/>
              <a:gd name="connsiteX5" fmla="*/ 357678 w 1433357"/>
              <a:gd name="connsiteY5" fmla="*/ 107576 h 801627"/>
              <a:gd name="connsiteX6" fmla="*/ 424263 w 1433357"/>
              <a:gd name="connsiteY6" fmla="*/ 186699 h 801627"/>
              <a:gd name="connsiteX7" fmla="*/ 1425802 w 1433357"/>
              <a:gd name="connsiteY7" fmla="*/ 800065 h 801627"/>
              <a:gd name="connsiteX8" fmla="*/ 1433357 w 1433357"/>
              <a:gd name="connsiteY8" fmla="*/ 801627 h 801627"/>
              <a:gd name="connsiteX9" fmla="*/ 493366 w 1433357"/>
              <a:gd name="connsiteY9" fmla="*/ 754909 h 801627"/>
              <a:gd name="connsiteX10" fmla="*/ 316350 w 1433357"/>
              <a:gd name="connsiteY10" fmla="*/ 607464 h 801627"/>
              <a:gd name="connsiteX11" fmla="*/ 145744 w 1433357"/>
              <a:gd name="connsiteY11" fmla="*/ 433373 h 801627"/>
              <a:gd name="connsiteX12" fmla="*/ 66828 w 1433357"/>
              <a:gd name="connsiteY12" fmla="*/ 339596 h 801627"/>
              <a:gd name="connsiteX13" fmla="*/ 37667 w 1433357"/>
              <a:gd name="connsiteY13" fmla="*/ 301152 h 801627"/>
              <a:gd name="connsiteX14" fmla="*/ 39097 w 1433357"/>
              <a:gd name="connsiteY14" fmla="*/ 299886 h 801627"/>
              <a:gd name="connsiteX15" fmla="*/ 31893 w 1433357"/>
              <a:gd name="connsiteY15" fmla="*/ 291156 h 801627"/>
              <a:gd name="connsiteX16" fmla="*/ 0 w 1433357"/>
              <a:gd name="connsiteY16" fmla="*/ 186745 h 801627"/>
            </a:gdLst>
            <a:ahLst/>
            <a:cxnLst/>
            <a:rect l="l" t="t" r="r" b="b"/>
            <a:pathLst>
              <a:path w="1433357" h="801627">
                <a:moveTo>
                  <a:pt x="0" y="186745"/>
                </a:moveTo>
                <a:cubicBezTo>
                  <a:pt x="0" y="160961"/>
                  <a:pt x="5226" y="136397"/>
                  <a:pt x="14676" y="114055"/>
                </a:cubicBezTo>
                <a:cubicBezTo>
                  <a:pt x="43025" y="47030"/>
                  <a:pt x="109393" y="0"/>
                  <a:pt x="186745" y="0"/>
                </a:cubicBezTo>
                <a:cubicBezTo>
                  <a:pt x="251206" y="0"/>
                  <a:pt x="308038" y="32659"/>
                  <a:pt x="341597" y="82334"/>
                </a:cubicBezTo>
                <a:lnTo>
                  <a:pt x="349312" y="96545"/>
                </a:lnTo>
                <a:lnTo>
                  <a:pt x="357678" y="107576"/>
                </a:lnTo>
                <a:cubicBezTo>
                  <a:pt x="379081" y="134359"/>
                  <a:pt x="401275" y="160744"/>
                  <a:pt x="424263" y="186699"/>
                </a:cubicBezTo>
                <a:cubicBezTo>
                  <a:pt x="700117" y="498165"/>
                  <a:pt x="1051068" y="703657"/>
                  <a:pt x="1425802" y="800065"/>
                </a:cubicBezTo>
                <a:lnTo>
                  <a:pt x="1433357" y="801627"/>
                </a:lnTo>
                <a:lnTo>
                  <a:pt x="493366" y="754909"/>
                </a:lnTo>
                <a:lnTo>
                  <a:pt x="316350" y="607464"/>
                </a:lnTo>
                <a:cubicBezTo>
                  <a:pt x="257197" y="552934"/>
                  <a:pt x="200234" y="494898"/>
                  <a:pt x="145744" y="433373"/>
                </a:cubicBezTo>
                <a:cubicBezTo>
                  <a:pt x="118498" y="402610"/>
                  <a:pt x="92193" y="371339"/>
                  <a:pt x="66828" y="339596"/>
                </a:cubicBezTo>
                <a:lnTo>
                  <a:pt x="37667" y="301152"/>
                </a:lnTo>
                <a:lnTo>
                  <a:pt x="39097" y="299886"/>
                </a:lnTo>
                <a:lnTo>
                  <a:pt x="31893" y="291156"/>
                </a:lnTo>
                <a:cubicBezTo>
                  <a:pt x="11757" y="261351"/>
                  <a:pt x="-1" y="225421"/>
                  <a:pt x="0" y="186745"/>
                </a:cubicBezTo>
                <a:close/>
              </a:path>
            </a:pathLst>
          </a:custGeom>
          <a:gradFill>
            <a:gsLst>
              <a:gs pos="12000">
                <a:schemeClr val="accent1">
                  <a:lumMod val="49000"/>
                  <a:lumOff val="51000"/>
                </a:schemeClr>
              </a:gs>
              <a:gs pos="79310">
                <a:schemeClr val="accent1">
                  <a:lumMod val="40000"/>
                  <a:lumOff val="60000"/>
                  <a:alpha val="72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090287" y="2034853"/>
            <a:ext cx="2144383" cy="8857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1E82A4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PART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592187" y="1120453"/>
            <a:ext cx="1522083" cy="18001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1E82A4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01</a:t>
            </a:r>
            <a:endParaRPr kumimoji="1" lang="zh-CN" altLang="en-US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BC233AA5-C568-9A79-80A9-617F24BC50B0}"/>
              </a:ext>
            </a:extLst>
          </p:cNvPr>
          <p:cNvPicPr/>
          <p:nvPr/>
        </p:nvPicPr>
        <p:blipFill rotWithShape="1">
          <a:blip r:embed="rId3"/>
          <a:srcRect r="68046"/>
          <a:stretch/>
        </p:blipFill>
        <p:spPr bwMode="auto">
          <a:xfrm>
            <a:off x="11254740" y="101600"/>
            <a:ext cx="930910" cy="8763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2700" y="-38100"/>
            <a:ext cx="12268200" cy="70104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33000">
                <a:schemeClr val="bg1">
                  <a:alpha val="100000"/>
                </a:schemeClr>
              </a:gs>
            </a:gsLst>
            <a:lin ang="16200000" scaled="0"/>
          </a:gra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>
            <a:off x="301625" y="115977"/>
            <a:ext cx="822140" cy="822140"/>
          </a:xfrm>
          <a:prstGeom prst="donut">
            <a:avLst>
              <a:gd name="adj" fmla="val 1763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54660" y="427377"/>
            <a:ext cx="103505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3200" dirty="0">
                <a:ln w="12700">
                  <a:noFill/>
                </a:ln>
                <a:solidFill>
                  <a:srgbClr val="085CBE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项目分工表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0B75C03-EE09-DB9C-6F9E-D2C5992D8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439" y="1014471"/>
            <a:ext cx="9625922" cy="482905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79D5834-B7B9-57CC-88EA-60278D7DCF39}"/>
              </a:ext>
            </a:extLst>
          </p:cNvPr>
          <p:cNvSpPr txBox="1"/>
          <p:nvPr/>
        </p:nvSpPr>
        <p:spPr>
          <a:xfrm>
            <a:off x="301625" y="6084302"/>
            <a:ext cx="11880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核心：让每个成员都参与项目开发，积累项目经验，将工作内容平均分配，合理交叉。</a:t>
            </a:r>
          </a:p>
        </p:txBody>
      </p:sp>
    </p:spTree>
    <p:extLst>
      <p:ext uri="{BB962C8B-B14F-4D97-AF65-F5344CB8AC3E}">
        <p14:creationId xmlns:p14="http://schemas.microsoft.com/office/powerpoint/2010/main" val="1843969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 t="7812" b="7812"/>
          <a:stretch>
            <a:fillRect/>
          </a:stretch>
        </p:blipFill>
        <p:spPr>
          <a:xfrm>
            <a:off x="15" y="0"/>
            <a:ext cx="1219197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1969" cy="6858000"/>
          </a:xfrm>
          <a:prstGeom prst="rect">
            <a:avLst/>
          </a:prstGeom>
          <a:gradFill>
            <a:gsLst>
              <a:gs pos="12000">
                <a:schemeClr val="accent1">
                  <a:lumMod val="20000"/>
                  <a:lumOff val="80000"/>
                  <a:alpha val="96000"/>
                </a:schemeClr>
              </a:gs>
              <a:gs pos="49000">
                <a:schemeClr val="accent1">
                  <a:lumMod val="20000"/>
                  <a:lumOff val="80000"/>
                  <a:alpha val="98000"/>
                </a:schemeClr>
              </a:gs>
              <a:gs pos="79310">
                <a:schemeClr val="accent1">
                  <a:lumMod val="20000"/>
                  <a:lumOff val="80000"/>
                  <a:alpha val="9600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c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/>
          </a:blip>
          <a:srcRect t="7812" b="7812"/>
          <a:stretch>
            <a:fillRect/>
          </a:stretch>
        </p:blipFill>
        <p:spPr>
          <a:xfrm>
            <a:off x="15" y="0"/>
            <a:ext cx="1219197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0" y="0"/>
            <a:ext cx="12191969" cy="6858000"/>
          </a:xfrm>
          <a:prstGeom prst="rect">
            <a:avLst/>
          </a:prstGeom>
          <a:gradFill>
            <a:gsLst>
              <a:gs pos="12000">
                <a:schemeClr val="accent1">
                  <a:lumMod val="20000"/>
                  <a:lumOff val="80000"/>
                  <a:alpha val="96000"/>
                </a:schemeClr>
              </a:gs>
              <a:gs pos="49000">
                <a:schemeClr val="accent1">
                  <a:lumMod val="20000"/>
                  <a:lumOff val="80000"/>
                  <a:alpha val="89000"/>
                </a:schemeClr>
              </a:gs>
              <a:gs pos="79310">
                <a:schemeClr val="accent1">
                  <a:lumMod val="20000"/>
                  <a:lumOff val="80000"/>
                  <a:alpha val="9600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c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 rot="2137481">
            <a:off x="2072" y="5356355"/>
            <a:ext cx="2036224" cy="1314749"/>
          </a:xfrm>
          <a:custGeom>
            <a:avLst/>
            <a:gdLst>
              <a:gd name="connsiteX0" fmla="*/ 92521 w 2036224"/>
              <a:gd name="connsiteY0" fmla="*/ 35839 h 1314749"/>
              <a:gd name="connsiteX1" fmla="*/ 209849 w 2036224"/>
              <a:gd name="connsiteY1" fmla="*/ 0 h 1314749"/>
              <a:gd name="connsiteX2" fmla="*/ 383859 w 2036224"/>
              <a:gd name="connsiteY2" fmla="*/ 92520 h 1314749"/>
              <a:gd name="connsiteX3" fmla="*/ 392527 w 2036224"/>
              <a:gd name="connsiteY3" fmla="*/ 108490 h 1314749"/>
              <a:gd name="connsiteX4" fmla="*/ 401929 w 2036224"/>
              <a:gd name="connsiteY4" fmla="*/ 120885 h 1314749"/>
              <a:gd name="connsiteX5" fmla="*/ 476751 w 2036224"/>
              <a:gd name="connsiteY5" fmla="*/ 209797 h 1314749"/>
              <a:gd name="connsiteX6" fmla="*/ 2030065 w 2036224"/>
              <a:gd name="connsiteY6" fmla="*/ 966391 h 1314749"/>
              <a:gd name="connsiteX7" fmla="*/ 2036224 w 2036224"/>
              <a:gd name="connsiteY7" fmla="*/ 966470 h 1314749"/>
              <a:gd name="connsiteX8" fmla="*/ 1550196 w 2036224"/>
              <a:gd name="connsiteY8" fmla="*/ 1314749 h 1314749"/>
              <a:gd name="connsiteX9" fmla="*/ 1497652 w 2036224"/>
              <a:gd name="connsiteY9" fmla="*/ 1303885 h 1314749"/>
              <a:gd name="connsiteX10" fmla="*/ 163775 w 2036224"/>
              <a:gd name="connsiteY10" fmla="*/ 486988 h 1314749"/>
              <a:gd name="connsiteX11" fmla="*/ 75096 w 2036224"/>
              <a:gd name="connsiteY11" fmla="*/ 381609 h 1314749"/>
              <a:gd name="connsiteX12" fmla="*/ 42327 w 2036224"/>
              <a:gd name="connsiteY12" fmla="*/ 338409 h 1314749"/>
              <a:gd name="connsiteX13" fmla="*/ 43933 w 2036224"/>
              <a:gd name="connsiteY13" fmla="*/ 336987 h 1314749"/>
              <a:gd name="connsiteX14" fmla="*/ 35839 w 2036224"/>
              <a:gd name="connsiteY14" fmla="*/ 327177 h 1314749"/>
              <a:gd name="connsiteX15" fmla="*/ 0 w 2036224"/>
              <a:gd name="connsiteY15" fmla="*/ 209849 h 1314749"/>
              <a:gd name="connsiteX16" fmla="*/ 16492 w 2036224"/>
              <a:gd name="connsiteY16" fmla="*/ 128166 h 1314749"/>
              <a:gd name="connsiteX17" fmla="*/ 92521 w 2036224"/>
              <a:gd name="connsiteY17" fmla="*/ 35839 h 1314749"/>
            </a:gdLst>
            <a:ahLst/>
            <a:cxnLst/>
            <a:rect l="l" t="t" r="r" b="b"/>
            <a:pathLst>
              <a:path w="2036224" h="1314749">
                <a:moveTo>
                  <a:pt x="92521" y="35839"/>
                </a:moveTo>
                <a:cubicBezTo>
                  <a:pt x="126013" y="13212"/>
                  <a:pt x="166388" y="0"/>
                  <a:pt x="209849" y="0"/>
                </a:cubicBezTo>
                <a:cubicBezTo>
                  <a:pt x="282284" y="0"/>
                  <a:pt x="346147" y="36700"/>
                  <a:pt x="383859" y="92520"/>
                </a:cubicBezTo>
                <a:lnTo>
                  <a:pt x="392527" y="108490"/>
                </a:lnTo>
                <a:lnTo>
                  <a:pt x="401929" y="120885"/>
                </a:lnTo>
                <a:cubicBezTo>
                  <a:pt x="425979" y="150982"/>
                  <a:pt x="450920" y="180630"/>
                  <a:pt x="476751" y="209797"/>
                </a:cubicBezTo>
                <a:cubicBezTo>
                  <a:pt x="890058" y="676462"/>
                  <a:pt x="1453392" y="931423"/>
                  <a:pt x="2030065" y="966391"/>
                </a:cubicBezTo>
                <a:lnTo>
                  <a:pt x="2036224" y="966470"/>
                </a:lnTo>
                <a:lnTo>
                  <a:pt x="1550196" y="1314749"/>
                </a:lnTo>
                <a:lnTo>
                  <a:pt x="1497652" y="1303885"/>
                </a:lnTo>
                <a:cubicBezTo>
                  <a:pt x="998571" y="1175488"/>
                  <a:pt x="531163" y="901807"/>
                  <a:pt x="163775" y="486988"/>
                </a:cubicBezTo>
                <a:cubicBezTo>
                  <a:pt x="133159" y="452420"/>
                  <a:pt x="103600" y="417280"/>
                  <a:pt x="75096" y="381609"/>
                </a:cubicBezTo>
                <a:lnTo>
                  <a:pt x="42327" y="338409"/>
                </a:lnTo>
                <a:lnTo>
                  <a:pt x="43933" y="336987"/>
                </a:lnTo>
                <a:lnTo>
                  <a:pt x="35839" y="327177"/>
                </a:lnTo>
                <a:cubicBezTo>
                  <a:pt x="13212" y="293685"/>
                  <a:pt x="0" y="253309"/>
                  <a:pt x="0" y="209849"/>
                </a:cubicBezTo>
                <a:cubicBezTo>
                  <a:pt x="0" y="180874"/>
                  <a:pt x="5872" y="153272"/>
                  <a:pt x="16492" y="128166"/>
                </a:cubicBezTo>
                <a:cubicBezTo>
                  <a:pt x="32420" y="90507"/>
                  <a:pt x="59029" y="58466"/>
                  <a:pt x="92521" y="35839"/>
                </a:cubicBezTo>
                <a:close/>
              </a:path>
            </a:pathLst>
          </a:custGeom>
          <a:gradFill>
            <a:gsLst>
              <a:gs pos="12000">
                <a:schemeClr val="accent1">
                  <a:lumMod val="49000"/>
                  <a:lumOff val="51000"/>
                </a:schemeClr>
              </a:gs>
              <a:gs pos="79310">
                <a:schemeClr val="accent1">
                  <a:alpha val="72000"/>
                  <a:lumMod val="31000"/>
                  <a:lumOff val="69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2289066">
            <a:off x="9881456" y="66356"/>
            <a:ext cx="1594711" cy="1075874"/>
          </a:xfrm>
          <a:custGeom>
            <a:avLst/>
            <a:gdLst>
              <a:gd name="connsiteX0" fmla="*/ 1594711 w 1594711"/>
              <a:gd name="connsiteY0" fmla="*/ 834987 h 1075874"/>
              <a:gd name="connsiteX1" fmla="*/ 1073809 w 1594711"/>
              <a:gd name="connsiteY1" fmla="*/ 1075874 h 1075874"/>
              <a:gd name="connsiteX2" fmla="*/ 900281 w 1594711"/>
              <a:gd name="connsiteY2" fmla="*/ 1003112 h 1075874"/>
              <a:gd name="connsiteX3" fmla="*/ 145744 w 1594711"/>
              <a:gd name="connsiteY3" fmla="*/ 433373 h 1075874"/>
              <a:gd name="connsiteX4" fmla="*/ 66828 w 1594711"/>
              <a:gd name="connsiteY4" fmla="*/ 339596 h 1075874"/>
              <a:gd name="connsiteX5" fmla="*/ 37667 w 1594711"/>
              <a:gd name="connsiteY5" fmla="*/ 301152 h 1075874"/>
              <a:gd name="connsiteX6" fmla="*/ 39097 w 1594711"/>
              <a:gd name="connsiteY6" fmla="*/ 299886 h 1075874"/>
              <a:gd name="connsiteX7" fmla="*/ 31893 w 1594711"/>
              <a:gd name="connsiteY7" fmla="*/ 291156 h 1075874"/>
              <a:gd name="connsiteX8" fmla="*/ 0 w 1594711"/>
              <a:gd name="connsiteY8" fmla="*/ 186745 h 1075874"/>
              <a:gd name="connsiteX9" fmla="*/ 14676 w 1594711"/>
              <a:gd name="connsiteY9" fmla="*/ 114055 h 1075874"/>
              <a:gd name="connsiteX10" fmla="*/ 186745 w 1594711"/>
              <a:gd name="connsiteY10" fmla="*/ 0 h 1075874"/>
              <a:gd name="connsiteX11" fmla="*/ 341597 w 1594711"/>
              <a:gd name="connsiteY11" fmla="*/ 82334 h 1075874"/>
              <a:gd name="connsiteX12" fmla="*/ 349312 w 1594711"/>
              <a:gd name="connsiteY12" fmla="*/ 96545 h 1075874"/>
              <a:gd name="connsiteX13" fmla="*/ 357678 w 1594711"/>
              <a:gd name="connsiteY13" fmla="*/ 107576 h 1075874"/>
              <a:gd name="connsiteX14" fmla="*/ 424263 w 1594711"/>
              <a:gd name="connsiteY14" fmla="*/ 186699 h 1075874"/>
              <a:gd name="connsiteX15" fmla="*/ 1425802 w 1594711"/>
              <a:gd name="connsiteY15" fmla="*/ 800065 h 1075874"/>
            </a:gdLst>
            <a:ahLst/>
            <a:cxnLst/>
            <a:rect l="l" t="t" r="r" b="b"/>
            <a:pathLst>
              <a:path w="1594711" h="1075874">
                <a:moveTo>
                  <a:pt x="1594711" y="834987"/>
                </a:moveTo>
                <a:lnTo>
                  <a:pt x="1073809" y="1075874"/>
                </a:lnTo>
                <a:lnTo>
                  <a:pt x="900281" y="1003112"/>
                </a:lnTo>
                <a:cubicBezTo>
                  <a:pt x="621223" y="869750"/>
                  <a:pt x="363704" y="679472"/>
                  <a:pt x="145744" y="433373"/>
                </a:cubicBezTo>
                <a:cubicBezTo>
                  <a:pt x="118498" y="402610"/>
                  <a:pt x="92193" y="371339"/>
                  <a:pt x="66828" y="339596"/>
                </a:cubicBezTo>
                <a:lnTo>
                  <a:pt x="37667" y="301152"/>
                </a:lnTo>
                <a:lnTo>
                  <a:pt x="39097" y="299886"/>
                </a:lnTo>
                <a:lnTo>
                  <a:pt x="31893" y="291156"/>
                </a:lnTo>
                <a:cubicBezTo>
                  <a:pt x="11757" y="261351"/>
                  <a:pt x="-1" y="225421"/>
                  <a:pt x="0" y="186745"/>
                </a:cubicBezTo>
                <a:cubicBezTo>
                  <a:pt x="0" y="160961"/>
                  <a:pt x="5226" y="136397"/>
                  <a:pt x="14676" y="114055"/>
                </a:cubicBezTo>
                <a:cubicBezTo>
                  <a:pt x="43025" y="47030"/>
                  <a:pt x="109393" y="0"/>
                  <a:pt x="186745" y="0"/>
                </a:cubicBezTo>
                <a:cubicBezTo>
                  <a:pt x="251206" y="0"/>
                  <a:pt x="308038" y="32659"/>
                  <a:pt x="341597" y="82334"/>
                </a:cubicBezTo>
                <a:lnTo>
                  <a:pt x="349312" y="96545"/>
                </a:lnTo>
                <a:lnTo>
                  <a:pt x="357678" y="107576"/>
                </a:lnTo>
                <a:cubicBezTo>
                  <a:pt x="379081" y="134359"/>
                  <a:pt x="401275" y="160744"/>
                  <a:pt x="424263" y="186699"/>
                </a:cubicBezTo>
                <a:cubicBezTo>
                  <a:pt x="700117" y="498165"/>
                  <a:pt x="1051068" y="703657"/>
                  <a:pt x="1425802" y="800065"/>
                </a:cubicBezTo>
                <a:close/>
              </a:path>
            </a:pathLst>
          </a:custGeom>
          <a:gradFill>
            <a:gsLst>
              <a:gs pos="12000">
                <a:schemeClr val="accent1">
                  <a:lumMod val="49000"/>
                  <a:lumOff val="51000"/>
                </a:schemeClr>
              </a:gs>
              <a:gs pos="79310">
                <a:schemeClr val="accent1">
                  <a:lumMod val="40000"/>
                  <a:lumOff val="60000"/>
                  <a:alpha val="72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032553" y="1711122"/>
            <a:ext cx="762996" cy="762996"/>
          </a:xfrm>
          <a:prstGeom prst="ellipse">
            <a:avLst/>
          </a:prstGeom>
          <a:solidFill>
            <a:schemeClr val="accent1">
              <a:lumMod val="40000"/>
              <a:lumOff val="60000"/>
              <a:alpha val="5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694525" y="0"/>
            <a:ext cx="8802950" cy="6858000"/>
          </a:xfrm>
          <a:custGeom>
            <a:avLst/>
            <a:gdLst>
              <a:gd name="connsiteX0" fmla="*/ 6417046 w 8802950"/>
              <a:gd name="connsiteY0" fmla="*/ 0 h 6858000"/>
              <a:gd name="connsiteX1" fmla="*/ 6728294 w 8802950"/>
              <a:gd name="connsiteY1" fmla="*/ 0 h 6858000"/>
              <a:gd name="connsiteX2" fmla="*/ 6862382 w 8802950"/>
              <a:gd name="connsiteY2" fmla="*/ 85962 h 6858000"/>
              <a:gd name="connsiteX3" fmla="*/ 8802950 w 8802950"/>
              <a:gd name="connsiteY3" fmla="*/ 3735734 h 6858000"/>
              <a:gd name="connsiteX4" fmla="*/ 7513788 w 8802950"/>
              <a:gd name="connsiteY4" fmla="*/ 6848047 h 6858000"/>
              <a:gd name="connsiteX5" fmla="*/ 7503349 w 8802950"/>
              <a:gd name="connsiteY5" fmla="*/ 6858000 h 6858000"/>
              <a:gd name="connsiteX6" fmla="*/ 7269214 w 8802950"/>
              <a:gd name="connsiteY6" fmla="*/ 6858000 h 6858000"/>
              <a:gd name="connsiteX7" fmla="*/ 7402553 w 8802950"/>
              <a:gd name="connsiteY7" fmla="*/ 6736813 h 6858000"/>
              <a:gd name="connsiteX8" fmla="*/ 8645641 w 8802950"/>
              <a:gd name="connsiteY8" fmla="*/ 3735734 h 6858000"/>
              <a:gd name="connsiteX9" fmla="*/ 6424497 w 8802950"/>
              <a:gd name="connsiteY9" fmla="*/ 3816 h 6858000"/>
              <a:gd name="connsiteX10" fmla="*/ 2074656 w 8802950"/>
              <a:gd name="connsiteY10" fmla="*/ 0 h 6858000"/>
              <a:gd name="connsiteX11" fmla="*/ 2385904 w 8802950"/>
              <a:gd name="connsiteY11" fmla="*/ 0 h 6858000"/>
              <a:gd name="connsiteX12" fmla="*/ 2378454 w 8802950"/>
              <a:gd name="connsiteY12" fmla="*/ 3816 h 6858000"/>
              <a:gd name="connsiteX13" fmla="*/ 157309 w 8802950"/>
              <a:gd name="connsiteY13" fmla="*/ 3735734 h 6858000"/>
              <a:gd name="connsiteX14" fmla="*/ 1400397 w 8802950"/>
              <a:gd name="connsiteY14" fmla="*/ 6736813 h 6858000"/>
              <a:gd name="connsiteX15" fmla="*/ 1533737 w 8802950"/>
              <a:gd name="connsiteY15" fmla="*/ 6858000 h 6858000"/>
              <a:gd name="connsiteX16" fmla="*/ 1299602 w 8802950"/>
              <a:gd name="connsiteY16" fmla="*/ 6858000 h 6858000"/>
              <a:gd name="connsiteX17" fmla="*/ 1289162 w 8802950"/>
              <a:gd name="connsiteY17" fmla="*/ 6848047 h 6858000"/>
              <a:gd name="connsiteX18" fmla="*/ 0 w 8802950"/>
              <a:gd name="connsiteY18" fmla="*/ 3735734 h 6858000"/>
              <a:gd name="connsiteX19" fmla="*/ 1940568 w 8802950"/>
              <a:gd name="connsiteY19" fmla="*/ 85962 h 6858000"/>
            </a:gdLst>
            <a:ahLst/>
            <a:cxnLst/>
            <a:rect l="l" t="t" r="r" b="b"/>
            <a:pathLst>
              <a:path w="8802950" h="6858000">
                <a:moveTo>
                  <a:pt x="6417046" y="0"/>
                </a:moveTo>
                <a:lnTo>
                  <a:pt x="6728294" y="0"/>
                </a:lnTo>
                <a:lnTo>
                  <a:pt x="6862382" y="85962"/>
                </a:lnTo>
                <a:cubicBezTo>
                  <a:pt x="8033182" y="876939"/>
                  <a:pt x="8802950" y="2216442"/>
                  <a:pt x="8802950" y="3735734"/>
                </a:cubicBezTo>
                <a:cubicBezTo>
                  <a:pt x="8802950" y="4951168"/>
                  <a:pt x="8310298" y="6051537"/>
                  <a:pt x="7513788" y="6848047"/>
                </a:cubicBezTo>
                <a:lnTo>
                  <a:pt x="7503349" y="6858000"/>
                </a:lnTo>
                <a:lnTo>
                  <a:pt x="7269214" y="6858000"/>
                </a:lnTo>
                <a:lnTo>
                  <a:pt x="7402553" y="6736813"/>
                </a:lnTo>
                <a:cubicBezTo>
                  <a:pt x="8170597" y="5968770"/>
                  <a:pt x="8645641" y="4907728"/>
                  <a:pt x="8645641" y="3735734"/>
                </a:cubicBezTo>
                <a:cubicBezTo>
                  <a:pt x="8645641" y="2124242"/>
                  <a:pt x="7747510" y="722520"/>
                  <a:pt x="6424497" y="3816"/>
                </a:cubicBezTo>
                <a:close/>
                <a:moveTo>
                  <a:pt x="2074656" y="0"/>
                </a:moveTo>
                <a:lnTo>
                  <a:pt x="2385904" y="0"/>
                </a:lnTo>
                <a:lnTo>
                  <a:pt x="2378454" y="3816"/>
                </a:lnTo>
                <a:cubicBezTo>
                  <a:pt x="1055440" y="722520"/>
                  <a:pt x="157309" y="2124242"/>
                  <a:pt x="157309" y="3735734"/>
                </a:cubicBezTo>
                <a:cubicBezTo>
                  <a:pt x="157309" y="4907728"/>
                  <a:pt x="632354" y="5968770"/>
                  <a:pt x="1400397" y="6736813"/>
                </a:cubicBezTo>
                <a:lnTo>
                  <a:pt x="1533737" y="6858000"/>
                </a:lnTo>
                <a:lnTo>
                  <a:pt x="1299602" y="6858000"/>
                </a:lnTo>
                <a:lnTo>
                  <a:pt x="1289162" y="6848047"/>
                </a:lnTo>
                <a:cubicBezTo>
                  <a:pt x="492652" y="6051537"/>
                  <a:pt x="0" y="4951168"/>
                  <a:pt x="0" y="3735734"/>
                </a:cubicBezTo>
                <a:cubicBezTo>
                  <a:pt x="0" y="2216442"/>
                  <a:pt x="769769" y="876939"/>
                  <a:pt x="1940568" y="85962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66322" y="0"/>
            <a:ext cx="10059356" cy="6858000"/>
          </a:xfrm>
          <a:custGeom>
            <a:avLst/>
            <a:gdLst>
              <a:gd name="connsiteX0" fmla="*/ 7575640 w 10059356"/>
              <a:gd name="connsiteY0" fmla="*/ 0 h 6858000"/>
              <a:gd name="connsiteX1" fmla="*/ 8372344 w 10059356"/>
              <a:gd name="connsiteY1" fmla="*/ 0 h 6858000"/>
              <a:gd name="connsiteX2" fmla="*/ 8411520 w 10059356"/>
              <a:gd name="connsiteY2" fmla="*/ 33935 h 6858000"/>
              <a:gd name="connsiteX3" fmla="*/ 10059356 w 10059356"/>
              <a:gd name="connsiteY3" fmla="*/ 3756994 h 6858000"/>
              <a:gd name="connsiteX4" fmla="*/ 9060137 w 10059356"/>
              <a:gd name="connsiteY4" fmla="*/ 6766331 h 6858000"/>
              <a:gd name="connsiteX5" fmla="*/ 8988099 w 10059356"/>
              <a:gd name="connsiteY5" fmla="*/ 6858000 h 6858000"/>
              <a:gd name="connsiteX6" fmla="*/ 8336782 w 10059356"/>
              <a:gd name="connsiteY6" fmla="*/ 6858000 h 6858000"/>
              <a:gd name="connsiteX7" fmla="*/ 8531555 w 10059356"/>
              <a:gd name="connsiteY7" fmla="*/ 6643696 h 6858000"/>
              <a:gd name="connsiteX8" fmla="*/ 9567854 w 10059356"/>
              <a:gd name="connsiteY8" fmla="*/ 3756994 h 6858000"/>
              <a:gd name="connsiteX9" fmla="*/ 7744941 w 10059356"/>
              <a:gd name="connsiteY9" fmla="*/ 120392 h 6858000"/>
              <a:gd name="connsiteX10" fmla="*/ 1687013 w 10059356"/>
              <a:gd name="connsiteY10" fmla="*/ 0 h 6858000"/>
              <a:gd name="connsiteX11" fmla="*/ 2483714 w 10059356"/>
              <a:gd name="connsiteY11" fmla="*/ 0 h 6858000"/>
              <a:gd name="connsiteX12" fmla="*/ 2314414 w 10059356"/>
              <a:gd name="connsiteY12" fmla="*/ 120392 h 6858000"/>
              <a:gd name="connsiteX13" fmla="*/ 491500 w 10059356"/>
              <a:gd name="connsiteY13" fmla="*/ 3756994 h 6858000"/>
              <a:gd name="connsiteX14" fmla="*/ 1527799 w 10059356"/>
              <a:gd name="connsiteY14" fmla="*/ 6643696 h 6858000"/>
              <a:gd name="connsiteX15" fmla="*/ 1722572 w 10059356"/>
              <a:gd name="connsiteY15" fmla="*/ 6858000 h 6858000"/>
              <a:gd name="connsiteX16" fmla="*/ 1071257 w 10059356"/>
              <a:gd name="connsiteY16" fmla="*/ 6858000 h 6858000"/>
              <a:gd name="connsiteX17" fmla="*/ 999219 w 10059356"/>
              <a:gd name="connsiteY17" fmla="*/ 6766331 h 6858000"/>
              <a:gd name="connsiteX18" fmla="*/ 0 w 10059356"/>
              <a:gd name="connsiteY18" fmla="*/ 3756994 h 6858000"/>
              <a:gd name="connsiteX19" fmla="*/ 1647836 w 10059356"/>
              <a:gd name="connsiteY19" fmla="*/ 33935 h 6858000"/>
            </a:gdLst>
            <a:ahLst/>
            <a:cxnLst/>
            <a:rect l="l" t="t" r="r" b="b"/>
            <a:pathLst>
              <a:path w="10059356" h="6858000">
                <a:moveTo>
                  <a:pt x="7575640" y="0"/>
                </a:moveTo>
                <a:lnTo>
                  <a:pt x="8372344" y="0"/>
                </a:lnTo>
                <a:lnTo>
                  <a:pt x="8411520" y="33935"/>
                </a:lnTo>
                <a:cubicBezTo>
                  <a:pt x="9423820" y="954004"/>
                  <a:pt x="10059356" y="2281281"/>
                  <a:pt x="10059356" y="3756994"/>
                </a:cubicBezTo>
                <a:cubicBezTo>
                  <a:pt x="10059356" y="4885481"/>
                  <a:pt x="9687710" y="5927166"/>
                  <a:pt x="9060137" y="6766331"/>
                </a:cubicBezTo>
                <a:lnTo>
                  <a:pt x="8988099" y="6858000"/>
                </a:lnTo>
                <a:lnTo>
                  <a:pt x="8336782" y="6858000"/>
                </a:lnTo>
                <a:lnTo>
                  <a:pt x="8531555" y="6643696"/>
                </a:lnTo>
                <a:cubicBezTo>
                  <a:pt x="9178953" y="5859232"/>
                  <a:pt x="9567854" y="4853529"/>
                  <a:pt x="9567854" y="3756994"/>
                </a:cubicBezTo>
                <a:cubicBezTo>
                  <a:pt x="9567854" y="2268839"/>
                  <a:pt x="8851561" y="947984"/>
                  <a:pt x="7744941" y="120392"/>
                </a:cubicBezTo>
                <a:close/>
                <a:moveTo>
                  <a:pt x="1687013" y="0"/>
                </a:moveTo>
                <a:lnTo>
                  <a:pt x="2483714" y="0"/>
                </a:lnTo>
                <a:lnTo>
                  <a:pt x="2314414" y="120392"/>
                </a:lnTo>
                <a:cubicBezTo>
                  <a:pt x="1207793" y="947984"/>
                  <a:pt x="491500" y="2268839"/>
                  <a:pt x="491500" y="3756994"/>
                </a:cubicBezTo>
                <a:cubicBezTo>
                  <a:pt x="491500" y="4853529"/>
                  <a:pt x="880402" y="5859232"/>
                  <a:pt x="1527799" y="6643696"/>
                </a:cubicBezTo>
                <a:lnTo>
                  <a:pt x="1722572" y="6858000"/>
                </a:lnTo>
                <a:lnTo>
                  <a:pt x="1071257" y="6858000"/>
                </a:lnTo>
                <a:lnTo>
                  <a:pt x="999219" y="6766331"/>
                </a:lnTo>
                <a:cubicBezTo>
                  <a:pt x="371646" y="5927166"/>
                  <a:pt x="0" y="4885481"/>
                  <a:pt x="0" y="3756994"/>
                </a:cubicBezTo>
                <a:cubicBezTo>
                  <a:pt x="0" y="2281281"/>
                  <a:pt x="635536" y="954004"/>
                  <a:pt x="1647836" y="33935"/>
                </a:cubicBezTo>
                <a:close/>
              </a:path>
            </a:pathLst>
          </a:custGeom>
          <a:solidFill>
            <a:schemeClr val="accent1">
              <a:alpha val="71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380749" y="3003892"/>
            <a:ext cx="9825899" cy="20207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zh-CN" altLang="en-US" sz="5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二</a:t>
            </a:r>
            <a:r>
              <a:rPr kumimoji="1" lang="en-US" altLang="zh-CN" sz="5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、</a:t>
            </a:r>
            <a:r>
              <a:rPr kumimoji="1" lang="zh-CN" altLang="en-US" sz="5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核心内容、思路及效果图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2363360" y="5024652"/>
            <a:ext cx="675545" cy="675545"/>
          </a:xfrm>
          <a:prstGeom prst="plus">
            <a:avLst>
              <a:gd name="adj" fmla="val 35058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1102007" y="5362425"/>
            <a:ext cx="675545" cy="675545"/>
          </a:xfrm>
          <a:prstGeom prst="plus">
            <a:avLst>
              <a:gd name="adj" fmla="val 35058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959625" y="6206799"/>
            <a:ext cx="327993" cy="327993"/>
          </a:xfrm>
          <a:prstGeom prst="plus">
            <a:avLst>
              <a:gd name="adj" fmla="val 35058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429874" y="5925442"/>
            <a:ext cx="417316" cy="417316"/>
          </a:xfrm>
          <a:prstGeom prst="plus">
            <a:avLst>
              <a:gd name="adj" fmla="val 35058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369435" y="1595629"/>
            <a:ext cx="359868" cy="359868"/>
          </a:xfrm>
          <a:prstGeom prst="ellipse">
            <a:avLst/>
          </a:prstGeom>
          <a:solidFill>
            <a:schemeClr val="bg2">
              <a:alpha val="5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32720" y="5962054"/>
            <a:ext cx="637933" cy="489490"/>
          </a:xfrm>
          <a:custGeom>
            <a:avLst/>
            <a:gdLst>
              <a:gd name="connsiteX0" fmla="*/ 927186 w 975457"/>
              <a:gd name="connsiteY0" fmla="*/ 651933 h 748475"/>
              <a:gd name="connsiteX1" fmla="*/ 975457 w 975457"/>
              <a:gd name="connsiteY1" fmla="*/ 700204 h 748475"/>
              <a:gd name="connsiteX2" fmla="*/ 927186 w 975457"/>
              <a:gd name="connsiteY2" fmla="*/ 748475 h 748475"/>
              <a:gd name="connsiteX3" fmla="*/ 878915 w 975457"/>
              <a:gd name="connsiteY3" fmla="*/ 700204 h 748475"/>
              <a:gd name="connsiteX4" fmla="*/ 927186 w 975457"/>
              <a:gd name="connsiteY4" fmla="*/ 651933 h 748475"/>
              <a:gd name="connsiteX5" fmla="*/ 751403 w 975457"/>
              <a:gd name="connsiteY5" fmla="*/ 651933 h 748475"/>
              <a:gd name="connsiteX6" fmla="*/ 799674 w 975457"/>
              <a:gd name="connsiteY6" fmla="*/ 700204 h 748475"/>
              <a:gd name="connsiteX7" fmla="*/ 751403 w 975457"/>
              <a:gd name="connsiteY7" fmla="*/ 748475 h 748475"/>
              <a:gd name="connsiteX8" fmla="*/ 703132 w 975457"/>
              <a:gd name="connsiteY8" fmla="*/ 700204 h 748475"/>
              <a:gd name="connsiteX9" fmla="*/ 751403 w 975457"/>
              <a:gd name="connsiteY9" fmla="*/ 651933 h 748475"/>
              <a:gd name="connsiteX10" fmla="*/ 575620 w 975457"/>
              <a:gd name="connsiteY10" fmla="*/ 651933 h 748475"/>
              <a:gd name="connsiteX11" fmla="*/ 623891 w 975457"/>
              <a:gd name="connsiteY11" fmla="*/ 700204 h 748475"/>
              <a:gd name="connsiteX12" fmla="*/ 575620 w 975457"/>
              <a:gd name="connsiteY12" fmla="*/ 748475 h 748475"/>
              <a:gd name="connsiteX13" fmla="*/ 527349 w 975457"/>
              <a:gd name="connsiteY13" fmla="*/ 700204 h 748475"/>
              <a:gd name="connsiteX14" fmla="*/ 575620 w 975457"/>
              <a:gd name="connsiteY14" fmla="*/ 651933 h 748475"/>
              <a:gd name="connsiteX15" fmla="*/ 399837 w 975457"/>
              <a:gd name="connsiteY15" fmla="*/ 651933 h 748475"/>
              <a:gd name="connsiteX16" fmla="*/ 448108 w 975457"/>
              <a:gd name="connsiteY16" fmla="*/ 700204 h 748475"/>
              <a:gd name="connsiteX17" fmla="*/ 399837 w 975457"/>
              <a:gd name="connsiteY17" fmla="*/ 748475 h 748475"/>
              <a:gd name="connsiteX18" fmla="*/ 351566 w 975457"/>
              <a:gd name="connsiteY18" fmla="*/ 700204 h 748475"/>
              <a:gd name="connsiteX19" fmla="*/ 399837 w 975457"/>
              <a:gd name="connsiteY19" fmla="*/ 651933 h 748475"/>
              <a:gd name="connsiteX20" fmla="*/ 224054 w 975457"/>
              <a:gd name="connsiteY20" fmla="*/ 651933 h 748475"/>
              <a:gd name="connsiteX21" fmla="*/ 272325 w 975457"/>
              <a:gd name="connsiteY21" fmla="*/ 700204 h 748475"/>
              <a:gd name="connsiteX22" fmla="*/ 224054 w 975457"/>
              <a:gd name="connsiteY22" fmla="*/ 748475 h 748475"/>
              <a:gd name="connsiteX23" fmla="*/ 175783 w 975457"/>
              <a:gd name="connsiteY23" fmla="*/ 700204 h 748475"/>
              <a:gd name="connsiteX24" fmla="*/ 224054 w 975457"/>
              <a:gd name="connsiteY24" fmla="*/ 651933 h 748475"/>
              <a:gd name="connsiteX25" fmla="*/ 48271 w 975457"/>
              <a:gd name="connsiteY25" fmla="*/ 651933 h 748475"/>
              <a:gd name="connsiteX26" fmla="*/ 96542 w 975457"/>
              <a:gd name="connsiteY26" fmla="*/ 700204 h 748475"/>
              <a:gd name="connsiteX27" fmla="*/ 48271 w 975457"/>
              <a:gd name="connsiteY27" fmla="*/ 748475 h 748475"/>
              <a:gd name="connsiteX28" fmla="*/ 0 w 975457"/>
              <a:gd name="connsiteY28" fmla="*/ 700204 h 748475"/>
              <a:gd name="connsiteX29" fmla="*/ 48271 w 975457"/>
              <a:gd name="connsiteY29" fmla="*/ 651933 h 748475"/>
              <a:gd name="connsiteX30" fmla="*/ 927186 w 975457"/>
              <a:gd name="connsiteY30" fmla="*/ 434622 h 748475"/>
              <a:gd name="connsiteX31" fmla="*/ 975457 w 975457"/>
              <a:gd name="connsiteY31" fmla="*/ 482893 h 748475"/>
              <a:gd name="connsiteX32" fmla="*/ 927186 w 975457"/>
              <a:gd name="connsiteY32" fmla="*/ 531164 h 748475"/>
              <a:gd name="connsiteX33" fmla="*/ 878915 w 975457"/>
              <a:gd name="connsiteY33" fmla="*/ 482893 h 748475"/>
              <a:gd name="connsiteX34" fmla="*/ 927186 w 975457"/>
              <a:gd name="connsiteY34" fmla="*/ 434622 h 748475"/>
              <a:gd name="connsiteX35" fmla="*/ 751403 w 975457"/>
              <a:gd name="connsiteY35" fmla="*/ 434622 h 748475"/>
              <a:gd name="connsiteX36" fmla="*/ 799674 w 975457"/>
              <a:gd name="connsiteY36" fmla="*/ 482893 h 748475"/>
              <a:gd name="connsiteX37" fmla="*/ 751403 w 975457"/>
              <a:gd name="connsiteY37" fmla="*/ 531164 h 748475"/>
              <a:gd name="connsiteX38" fmla="*/ 703132 w 975457"/>
              <a:gd name="connsiteY38" fmla="*/ 482893 h 748475"/>
              <a:gd name="connsiteX39" fmla="*/ 751403 w 975457"/>
              <a:gd name="connsiteY39" fmla="*/ 434622 h 748475"/>
              <a:gd name="connsiteX40" fmla="*/ 575620 w 975457"/>
              <a:gd name="connsiteY40" fmla="*/ 434622 h 748475"/>
              <a:gd name="connsiteX41" fmla="*/ 623891 w 975457"/>
              <a:gd name="connsiteY41" fmla="*/ 482893 h 748475"/>
              <a:gd name="connsiteX42" fmla="*/ 575620 w 975457"/>
              <a:gd name="connsiteY42" fmla="*/ 531164 h 748475"/>
              <a:gd name="connsiteX43" fmla="*/ 527349 w 975457"/>
              <a:gd name="connsiteY43" fmla="*/ 482893 h 748475"/>
              <a:gd name="connsiteX44" fmla="*/ 575620 w 975457"/>
              <a:gd name="connsiteY44" fmla="*/ 434622 h 748475"/>
              <a:gd name="connsiteX45" fmla="*/ 399837 w 975457"/>
              <a:gd name="connsiteY45" fmla="*/ 434622 h 748475"/>
              <a:gd name="connsiteX46" fmla="*/ 448108 w 975457"/>
              <a:gd name="connsiteY46" fmla="*/ 482893 h 748475"/>
              <a:gd name="connsiteX47" fmla="*/ 399837 w 975457"/>
              <a:gd name="connsiteY47" fmla="*/ 531164 h 748475"/>
              <a:gd name="connsiteX48" fmla="*/ 351566 w 975457"/>
              <a:gd name="connsiteY48" fmla="*/ 482893 h 748475"/>
              <a:gd name="connsiteX49" fmla="*/ 399837 w 975457"/>
              <a:gd name="connsiteY49" fmla="*/ 434622 h 748475"/>
              <a:gd name="connsiteX50" fmla="*/ 224054 w 975457"/>
              <a:gd name="connsiteY50" fmla="*/ 434622 h 748475"/>
              <a:gd name="connsiteX51" fmla="*/ 272325 w 975457"/>
              <a:gd name="connsiteY51" fmla="*/ 482893 h 748475"/>
              <a:gd name="connsiteX52" fmla="*/ 224054 w 975457"/>
              <a:gd name="connsiteY52" fmla="*/ 531164 h 748475"/>
              <a:gd name="connsiteX53" fmla="*/ 175783 w 975457"/>
              <a:gd name="connsiteY53" fmla="*/ 482893 h 748475"/>
              <a:gd name="connsiteX54" fmla="*/ 224054 w 975457"/>
              <a:gd name="connsiteY54" fmla="*/ 434622 h 748475"/>
              <a:gd name="connsiteX55" fmla="*/ 48271 w 975457"/>
              <a:gd name="connsiteY55" fmla="*/ 434622 h 748475"/>
              <a:gd name="connsiteX56" fmla="*/ 96542 w 975457"/>
              <a:gd name="connsiteY56" fmla="*/ 482893 h 748475"/>
              <a:gd name="connsiteX57" fmla="*/ 48271 w 975457"/>
              <a:gd name="connsiteY57" fmla="*/ 531164 h 748475"/>
              <a:gd name="connsiteX58" fmla="*/ 0 w 975457"/>
              <a:gd name="connsiteY58" fmla="*/ 482893 h 748475"/>
              <a:gd name="connsiteX59" fmla="*/ 48271 w 975457"/>
              <a:gd name="connsiteY59" fmla="*/ 434622 h 748475"/>
              <a:gd name="connsiteX60" fmla="*/ 927186 w 975457"/>
              <a:gd name="connsiteY60" fmla="*/ 217311 h 748475"/>
              <a:gd name="connsiteX61" fmla="*/ 975457 w 975457"/>
              <a:gd name="connsiteY61" fmla="*/ 265582 h 748475"/>
              <a:gd name="connsiteX62" fmla="*/ 927186 w 975457"/>
              <a:gd name="connsiteY62" fmla="*/ 313853 h 748475"/>
              <a:gd name="connsiteX63" fmla="*/ 878915 w 975457"/>
              <a:gd name="connsiteY63" fmla="*/ 265582 h 748475"/>
              <a:gd name="connsiteX64" fmla="*/ 927186 w 975457"/>
              <a:gd name="connsiteY64" fmla="*/ 217311 h 748475"/>
              <a:gd name="connsiteX65" fmla="*/ 751403 w 975457"/>
              <a:gd name="connsiteY65" fmla="*/ 217311 h 748475"/>
              <a:gd name="connsiteX66" fmla="*/ 799674 w 975457"/>
              <a:gd name="connsiteY66" fmla="*/ 265582 h 748475"/>
              <a:gd name="connsiteX67" fmla="*/ 751403 w 975457"/>
              <a:gd name="connsiteY67" fmla="*/ 313853 h 748475"/>
              <a:gd name="connsiteX68" fmla="*/ 703132 w 975457"/>
              <a:gd name="connsiteY68" fmla="*/ 265582 h 748475"/>
              <a:gd name="connsiteX69" fmla="*/ 751403 w 975457"/>
              <a:gd name="connsiteY69" fmla="*/ 217311 h 748475"/>
              <a:gd name="connsiteX70" fmla="*/ 575620 w 975457"/>
              <a:gd name="connsiteY70" fmla="*/ 217311 h 748475"/>
              <a:gd name="connsiteX71" fmla="*/ 623891 w 975457"/>
              <a:gd name="connsiteY71" fmla="*/ 265582 h 748475"/>
              <a:gd name="connsiteX72" fmla="*/ 575620 w 975457"/>
              <a:gd name="connsiteY72" fmla="*/ 313853 h 748475"/>
              <a:gd name="connsiteX73" fmla="*/ 527349 w 975457"/>
              <a:gd name="connsiteY73" fmla="*/ 265582 h 748475"/>
              <a:gd name="connsiteX74" fmla="*/ 575620 w 975457"/>
              <a:gd name="connsiteY74" fmla="*/ 217311 h 748475"/>
              <a:gd name="connsiteX75" fmla="*/ 399837 w 975457"/>
              <a:gd name="connsiteY75" fmla="*/ 217311 h 748475"/>
              <a:gd name="connsiteX76" fmla="*/ 448108 w 975457"/>
              <a:gd name="connsiteY76" fmla="*/ 265582 h 748475"/>
              <a:gd name="connsiteX77" fmla="*/ 399837 w 975457"/>
              <a:gd name="connsiteY77" fmla="*/ 313853 h 748475"/>
              <a:gd name="connsiteX78" fmla="*/ 351566 w 975457"/>
              <a:gd name="connsiteY78" fmla="*/ 265582 h 748475"/>
              <a:gd name="connsiteX79" fmla="*/ 399837 w 975457"/>
              <a:gd name="connsiteY79" fmla="*/ 217311 h 748475"/>
              <a:gd name="connsiteX80" fmla="*/ 224054 w 975457"/>
              <a:gd name="connsiteY80" fmla="*/ 217311 h 748475"/>
              <a:gd name="connsiteX81" fmla="*/ 272325 w 975457"/>
              <a:gd name="connsiteY81" fmla="*/ 265582 h 748475"/>
              <a:gd name="connsiteX82" fmla="*/ 224054 w 975457"/>
              <a:gd name="connsiteY82" fmla="*/ 313853 h 748475"/>
              <a:gd name="connsiteX83" fmla="*/ 175783 w 975457"/>
              <a:gd name="connsiteY83" fmla="*/ 265582 h 748475"/>
              <a:gd name="connsiteX84" fmla="*/ 224054 w 975457"/>
              <a:gd name="connsiteY84" fmla="*/ 217311 h 748475"/>
              <a:gd name="connsiteX85" fmla="*/ 48271 w 975457"/>
              <a:gd name="connsiteY85" fmla="*/ 217311 h 748475"/>
              <a:gd name="connsiteX86" fmla="*/ 96542 w 975457"/>
              <a:gd name="connsiteY86" fmla="*/ 265582 h 748475"/>
              <a:gd name="connsiteX87" fmla="*/ 48271 w 975457"/>
              <a:gd name="connsiteY87" fmla="*/ 313853 h 748475"/>
              <a:gd name="connsiteX88" fmla="*/ 0 w 975457"/>
              <a:gd name="connsiteY88" fmla="*/ 265582 h 748475"/>
              <a:gd name="connsiteX89" fmla="*/ 48271 w 975457"/>
              <a:gd name="connsiteY89" fmla="*/ 217311 h 748475"/>
              <a:gd name="connsiteX90" fmla="*/ 927186 w 975457"/>
              <a:gd name="connsiteY90" fmla="*/ 0 h 748475"/>
              <a:gd name="connsiteX91" fmla="*/ 975457 w 975457"/>
              <a:gd name="connsiteY91" fmla="*/ 48271 h 748475"/>
              <a:gd name="connsiteX92" fmla="*/ 927186 w 975457"/>
              <a:gd name="connsiteY92" fmla="*/ 96542 h 748475"/>
              <a:gd name="connsiteX93" fmla="*/ 878915 w 975457"/>
              <a:gd name="connsiteY93" fmla="*/ 48271 h 748475"/>
              <a:gd name="connsiteX94" fmla="*/ 927186 w 975457"/>
              <a:gd name="connsiteY94" fmla="*/ 0 h 748475"/>
              <a:gd name="connsiteX95" fmla="*/ 751403 w 975457"/>
              <a:gd name="connsiteY95" fmla="*/ 0 h 748475"/>
              <a:gd name="connsiteX96" fmla="*/ 799674 w 975457"/>
              <a:gd name="connsiteY96" fmla="*/ 48271 h 748475"/>
              <a:gd name="connsiteX97" fmla="*/ 751403 w 975457"/>
              <a:gd name="connsiteY97" fmla="*/ 96542 h 748475"/>
              <a:gd name="connsiteX98" fmla="*/ 703132 w 975457"/>
              <a:gd name="connsiteY98" fmla="*/ 48271 h 748475"/>
              <a:gd name="connsiteX99" fmla="*/ 751403 w 975457"/>
              <a:gd name="connsiteY99" fmla="*/ 0 h 748475"/>
              <a:gd name="connsiteX100" fmla="*/ 575620 w 975457"/>
              <a:gd name="connsiteY100" fmla="*/ 0 h 748475"/>
              <a:gd name="connsiteX101" fmla="*/ 623891 w 975457"/>
              <a:gd name="connsiteY101" fmla="*/ 48271 h 748475"/>
              <a:gd name="connsiteX102" fmla="*/ 575620 w 975457"/>
              <a:gd name="connsiteY102" fmla="*/ 96542 h 748475"/>
              <a:gd name="connsiteX103" fmla="*/ 527349 w 975457"/>
              <a:gd name="connsiteY103" fmla="*/ 48271 h 748475"/>
              <a:gd name="connsiteX104" fmla="*/ 575620 w 975457"/>
              <a:gd name="connsiteY104" fmla="*/ 0 h 748475"/>
              <a:gd name="connsiteX105" fmla="*/ 399837 w 975457"/>
              <a:gd name="connsiteY105" fmla="*/ 0 h 748475"/>
              <a:gd name="connsiteX106" fmla="*/ 448108 w 975457"/>
              <a:gd name="connsiteY106" fmla="*/ 48271 h 748475"/>
              <a:gd name="connsiteX107" fmla="*/ 399837 w 975457"/>
              <a:gd name="connsiteY107" fmla="*/ 96542 h 748475"/>
              <a:gd name="connsiteX108" fmla="*/ 351566 w 975457"/>
              <a:gd name="connsiteY108" fmla="*/ 48271 h 748475"/>
              <a:gd name="connsiteX109" fmla="*/ 399837 w 975457"/>
              <a:gd name="connsiteY109" fmla="*/ 0 h 748475"/>
              <a:gd name="connsiteX110" fmla="*/ 224054 w 975457"/>
              <a:gd name="connsiteY110" fmla="*/ 0 h 748475"/>
              <a:gd name="connsiteX111" fmla="*/ 272325 w 975457"/>
              <a:gd name="connsiteY111" fmla="*/ 48271 h 748475"/>
              <a:gd name="connsiteX112" fmla="*/ 224054 w 975457"/>
              <a:gd name="connsiteY112" fmla="*/ 96542 h 748475"/>
              <a:gd name="connsiteX113" fmla="*/ 175783 w 975457"/>
              <a:gd name="connsiteY113" fmla="*/ 48271 h 748475"/>
              <a:gd name="connsiteX114" fmla="*/ 224054 w 975457"/>
              <a:gd name="connsiteY114" fmla="*/ 0 h 748475"/>
              <a:gd name="connsiteX115" fmla="*/ 48271 w 975457"/>
              <a:gd name="connsiteY115" fmla="*/ 0 h 748475"/>
              <a:gd name="connsiteX116" fmla="*/ 96542 w 975457"/>
              <a:gd name="connsiteY116" fmla="*/ 48271 h 748475"/>
              <a:gd name="connsiteX117" fmla="*/ 48271 w 975457"/>
              <a:gd name="connsiteY117" fmla="*/ 96542 h 748475"/>
              <a:gd name="connsiteX118" fmla="*/ 0 w 975457"/>
              <a:gd name="connsiteY118" fmla="*/ 48271 h 748475"/>
              <a:gd name="connsiteX119" fmla="*/ 48271 w 975457"/>
              <a:gd name="connsiteY119" fmla="*/ 0 h 748475"/>
            </a:gdLst>
            <a:ahLst/>
            <a:cxnLst/>
            <a:rect l="l" t="t" r="r" b="b"/>
            <a:pathLst>
              <a:path w="975457" h="748475">
                <a:moveTo>
                  <a:pt x="927186" y="651933"/>
                </a:moveTo>
                <a:cubicBezTo>
                  <a:pt x="953845" y="651933"/>
                  <a:pt x="975457" y="673545"/>
                  <a:pt x="975457" y="700204"/>
                </a:cubicBezTo>
                <a:cubicBezTo>
                  <a:pt x="975457" y="726863"/>
                  <a:pt x="953845" y="748475"/>
                  <a:pt x="927186" y="748475"/>
                </a:cubicBezTo>
                <a:cubicBezTo>
                  <a:pt x="900527" y="748475"/>
                  <a:pt x="878915" y="726863"/>
                  <a:pt x="878915" y="700204"/>
                </a:cubicBezTo>
                <a:cubicBezTo>
                  <a:pt x="878915" y="673545"/>
                  <a:pt x="900527" y="651933"/>
                  <a:pt x="927186" y="651933"/>
                </a:cubicBezTo>
                <a:close/>
                <a:moveTo>
                  <a:pt x="751403" y="651933"/>
                </a:moveTo>
                <a:cubicBezTo>
                  <a:pt x="778062" y="651933"/>
                  <a:pt x="799674" y="673545"/>
                  <a:pt x="799674" y="700204"/>
                </a:cubicBezTo>
                <a:cubicBezTo>
                  <a:pt x="799674" y="726863"/>
                  <a:pt x="778062" y="748475"/>
                  <a:pt x="751403" y="748475"/>
                </a:cubicBezTo>
                <a:cubicBezTo>
                  <a:pt x="724744" y="748475"/>
                  <a:pt x="703132" y="726863"/>
                  <a:pt x="703132" y="700204"/>
                </a:cubicBezTo>
                <a:cubicBezTo>
                  <a:pt x="703132" y="673545"/>
                  <a:pt x="724744" y="651933"/>
                  <a:pt x="751403" y="651933"/>
                </a:cubicBezTo>
                <a:close/>
                <a:moveTo>
                  <a:pt x="575620" y="651933"/>
                </a:moveTo>
                <a:cubicBezTo>
                  <a:pt x="602279" y="651933"/>
                  <a:pt x="623891" y="673545"/>
                  <a:pt x="623891" y="700204"/>
                </a:cubicBezTo>
                <a:cubicBezTo>
                  <a:pt x="623891" y="726863"/>
                  <a:pt x="602279" y="748475"/>
                  <a:pt x="575620" y="748475"/>
                </a:cubicBezTo>
                <a:cubicBezTo>
                  <a:pt x="548961" y="748475"/>
                  <a:pt x="527349" y="726863"/>
                  <a:pt x="527349" y="700204"/>
                </a:cubicBezTo>
                <a:cubicBezTo>
                  <a:pt x="527349" y="673545"/>
                  <a:pt x="548961" y="651933"/>
                  <a:pt x="575620" y="651933"/>
                </a:cubicBezTo>
                <a:close/>
                <a:moveTo>
                  <a:pt x="399837" y="651933"/>
                </a:moveTo>
                <a:cubicBezTo>
                  <a:pt x="426496" y="651933"/>
                  <a:pt x="448108" y="673545"/>
                  <a:pt x="448108" y="700204"/>
                </a:cubicBezTo>
                <a:cubicBezTo>
                  <a:pt x="448108" y="726863"/>
                  <a:pt x="426496" y="748475"/>
                  <a:pt x="399837" y="748475"/>
                </a:cubicBezTo>
                <a:cubicBezTo>
                  <a:pt x="373178" y="748475"/>
                  <a:pt x="351566" y="726863"/>
                  <a:pt x="351566" y="700204"/>
                </a:cubicBezTo>
                <a:cubicBezTo>
                  <a:pt x="351566" y="673545"/>
                  <a:pt x="373178" y="651933"/>
                  <a:pt x="399837" y="651933"/>
                </a:cubicBezTo>
                <a:close/>
                <a:moveTo>
                  <a:pt x="224054" y="651933"/>
                </a:moveTo>
                <a:cubicBezTo>
                  <a:pt x="250713" y="651933"/>
                  <a:pt x="272325" y="673545"/>
                  <a:pt x="272325" y="700204"/>
                </a:cubicBezTo>
                <a:cubicBezTo>
                  <a:pt x="272325" y="726863"/>
                  <a:pt x="250713" y="748475"/>
                  <a:pt x="224054" y="748475"/>
                </a:cubicBezTo>
                <a:cubicBezTo>
                  <a:pt x="197395" y="748475"/>
                  <a:pt x="175783" y="726863"/>
                  <a:pt x="175783" y="700204"/>
                </a:cubicBezTo>
                <a:cubicBezTo>
                  <a:pt x="175783" y="673545"/>
                  <a:pt x="197395" y="651933"/>
                  <a:pt x="224054" y="651933"/>
                </a:cubicBezTo>
                <a:close/>
                <a:moveTo>
                  <a:pt x="48271" y="651933"/>
                </a:moveTo>
                <a:cubicBezTo>
                  <a:pt x="74930" y="651933"/>
                  <a:pt x="96542" y="673545"/>
                  <a:pt x="96542" y="700204"/>
                </a:cubicBezTo>
                <a:cubicBezTo>
                  <a:pt x="96542" y="726863"/>
                  <a:pt x="74930" y="748475"/>
                  <a:pt x="48271" y="748475"/>
                </a:cubicBezTo>
                <a:cubicBezTo>
                  <a:pt x="21612" y="748475"/>
                  <a:pt x="0" y="726863"/>
                  <a:pt x="0" y="700204"/>
                </a:cubicBezTo>
                <a:cubicBezTo>
                  <a:pt x="0" y="673545"/>
                  <a:pt x="21612" y="651933"/>
                  <a:pt x="48271" y="651933"/>
                </a:cubicBezTo>
                <a:close/>
                <a:moveTo>
                  <a:pt x="927186" y="434622"/>
                </a:moveTo>
                <a:cubicBezTo>
                  <a:pt x="953845" y="434622"/>
                  <a:pt x="975457" y="456234"/>
                  <a:pt x="975457" y="482893"/>
                </a:cubicBezTo>
                <a:cubicBezTo>
                  <a:pt x="975457" y="509552"/>
                  <a:pt x="953845" y="531164"/>
                  <a:pt x="927186" y="531164"/>
                </a:cubicBezTo>
                <a:cubicBezTo>
                  <a:pt x="900527" y="531164"/>
                  <a:pt x="878915" y="509552"/>
                  <a:pt x="878915" y="482893"/>
                </a:cubicBezTo>
                <a:cubicBezTo>
                  <a:pt x="878915" y="456234"/>
                  <a:pt x="900527" y="434622"/>
                  <a:pt x="927186" y="434622"/>
                </a:cubicBezTo>
                <a:close/>
                <a:moveTo>
                  <a:pt x="751403" y="434622"/>
                </a:moveTo>
                <a:cubicBezTo>
                  <a:pt x="778062" y="434622"/>
                  <a:pt x="799674" y="456234"/>
                  <a:pt x="799674" y="482893"/>
                </a:cubicBezTo>
                <a:cubicBezTo>
                  <a:pt x="799674" y="509552"/>
                  <a:pt x="778062" y="531164"/>
                  <a:pt x="751403" y="531164"/>
                </a:cubicBezTo>
                <a:cubicBezTo>
                  <a:pt x="724744" y="531164"/>
                  <a:pt x="703132" y="509552"/>
                  <a:pt x="703132" y="482893"/>
                </a:cubicBezTo>
                <a:cubicBezTo>
                  <a:pt x="703132" y="456234"/>
                  <a:pt x="724744" y="434622"/>
                  <a:pt x="751403" y="434622"/>
                </a:cubicBezTo>
                <a:close/>
                <a:moveTo>
                  <a:pt x="575620" y="434622"/>
                </a:moveTo>
                <a:cubicBezTo>
                  <a:pt x="602279" y="434622"/>
                  <a:pt x="623891" y="456234"/>
                  <a:pt x="623891" y="482893"/>
                </a:cubicBezTo>
                <a:cubicBezTo>
                  <a:pt x="623891" y="509552"/>
                  <a:pt x="602279" y="531164"/>
                  <a:pt x="575620" y="531164"/>
                </a:cubicBezTo>
                <a:cubicBezTo>
                  <a:pt x="548961" y="531164"/>
                  <a:pt x="527349" y="509552"/>
                  <a:pt x="527349" y="482893"/>
                </a:cubicBezTo>
                <a:cubicBezTo>
                  <a:pt x="527349" y="456234"/>
                  <a:pt x="548961" y="434622"/>
                  <a:pt x="575620" y="434622"/>
                </a:cubicBezTo>
                <a:close/>
                <a:moveTo>
                  <a:pt x="399837" y="434622"/>
                </a:moveTo>
                <a:cubicBezTo>
                  <a:pt x="426496" y="434622"/>
                  <a:pt x="448108" y="456234"/>
                  <a:pt x="448108" y="482893"/>
                </a:cubicBezTo>
                <a:cubicBezTo>
                  <a:pt x="448108" y="509552"/>
                  <a:pt x="426496" y="531164"/>
                  <a:pt x="399837" y="531164"/>
                </a:cubicBezTo>
                <a:cubicBezTo>
                  <a:pt x="373178" y="531164"/>
                  <a:pt x="351566" y="509552"/>
                  <a:pt x="351566" y="482893"/>
                </a:cubicBezTo>
                <a:cubicBezTo>
                  <a:pt x="351566" y="456234"/>
                  <a:pt x="373178" y="434622"/>
                  <a:pt x="399837" y="434622"/>
                </a:cubicBezTo>
                <a:close/>
                <a:moveTo>
                  <a:pt x="224054" y="434622"/>
                </a:moveTo>
                <a:cubicBezTo>
                  <a:pt x="250713" y="434622"/>
                  <a:pt x="272325" y="456234"/>
                  <a:pt x="272325" y="482893"/>
                </a:cubicBezTo>
                <a:cubicBezTo>
                  <a:pt x="272325" y="509552"/>
                  <a:pt x="250713" y="531164"/>
                  <a:pt x="224054" y="531164"/>
                </a:cubicBezTo>
                <a:cubicBezTo>
                  <a:pt x="197395" y="531164"/>
                  <a:pt x="175783" y="509552"/>
                  <a:pt x="175783" y="482893"/>
                </a:cubicBezTo>
                <a:cubicBezTo>
                  <a:pt x="175783" y="456234"/>
                  <a:pt x="197395" y="434622"/>
                  <a:pt x="224054" y="434622"/>
                </a:cubicBezTo>
                <a:close/>
                <a:moveTo>
                  <a:pt x="48271" y="434622"/>
                </a:moveTo>
                <a:cubicBezTo>
                  <a:pt x="74930" y="434622"/>
                  <a:pt x="96542" y="456234"/>
                  <a:pt x="96542" y="482893"/>
                </a:cubicBezTo>
                <a:cubicBezTo>
                  <a:pt x="96542" y="509552"/>
                  <a:pt x="74930" y="531164"/>
                  <a:pt x="48271" y="531164"/>
                </a:cubicBezTo>
                <a:cubicBezTo>
                  <a:pt x="21612" y="531164"/>
                  <a:pt x="0" y="509552"/>
                  <a:pt x="0" y="482893"/>
                </a:cubicBezTo>
                <a:cubicBezTo>
                  <a:pt x="0" y="456234"/>
                  <a:pt x="21612" y="434622"/>
                  <a:pt x="48271" y="434622"/>
                </a:cubicBezTo>
                <a:close/>
                <a:moveTo>
                  <a:pt x="927186" y="217311"/>
                </a:moveTo>
                <a:cubicBezTo>
                  <a:pt x="953845" y="217311"/>
                  <a:pt x="975457" y="238923"/>
                  <a:pt x="975457" y="265582"/>
                </a:cubicBezTo>
                <a:cubicBezTo>
                  <a:pt x="975457" y="292241"/>
                  <a:pt x="953845" y="313853"/>
                  <a:pt x="927186" y="313853"/>
                </a:cubicBezTo>
                <a:cubicBezTo>
                  <a:pt x="900527" y="313853"/>
                  <a:pt x="878915" y="292241"/>
                  <a:pt x="878915" y="265582"/>
                </a:cubicBezTo>
                <a:cubicBezTo>
                  <a:pt x="878915" y="238923"/>
                  <a:pt x="900527" y="217311"/>
                  <a:pt x="927186" y="217311"/>
                </a:cubicBezTo>
                <a:close/>
                <a:moveTo>
                  <a:pt x="751403" y="217311"/>
                </a:moveTo>
                <a:cubicBezTo>
                  <a:pt x="778062" y="217311"/>
                  <a:pt x="799674" y="238923"/>
                  <a:pt x="799674" y="265582"/>
                </a:cubicBezTo>
                <a:cubicBezTo>
                  <a:pt x="799674" y="292241"/>
                  <a:pt x="778062" y="313853"/>
                  <a:pt x="751403" y="313853"/>
                </a:cubicBezTo>
                <a:cubicBezTo>
                  <a:pt x="724744" y="313853"/>
                  <a:pt x="703132" y="292241"/>
                  <a:pt x="703132" y="265582"/>
                </a:cubicBezTo>
                <a:cubicBezTo>
                  <a:pt x="703132" y="238923"/>
                  <a:pt x="724744" y="217311"/>
                  <a:pt x="751403" y="217311"/>
                </a:cubicBezTo>
                <a:close/>
                <a:moveTo>
                  <a:pt x="575620" y="217311"/>
                </a:moveTo>
                <a:cubicBezTo>
                  <a:pt x="602279" y="217311"/>
                  <a:pt x="623891" y="238923"/>
                  <a:pt x="623891" y="265582"/>
                </a:cubicBezTo>
                <a:cubicBezTo>
                  <a:pt x="623891" y="292241"/>
                  <a:pt x="602279" y="313853"/>
                  <a:pt x="575620" y="313853"/>
                </a:cubicBezTo>
                <a:cubicBezTo>
                  <a:pt x="548961" y="313853"/>
                  <a:pt x="527349" y="292241"/>
                  <a:pt x="527349" y="265582"/>
                </a:cubicBezTo>
                <a:cubicBezTo>
                  <a:pt x="527349" y="238923"/>
                  <a:pt x="548961" y="217311"/>
                  <a:pt x="575620" y="217311"/>
                </a:cubicBezTo>
                <a:close/>
                <a:moveTo>
                  <a:pt x="399837" y="217311"/>
                </a:moveTo>
                <a:cubicBezTo>
                  <a:pt x="426496" y="217311"/>
                  <a:pt x="448108" y="238923"/>
                  <a:pt x="448108" y="265582"/>
                </a:cubicBezTo>
                <a:cubicBezTo>
                  <a:pt x="448108" y="292241"/>
                  <a:pt x="426496" y="313853"/>
                  <a:pt x="399837" y="313853"/>
                </a:cubicBezTo>
                <a:cubicBezTo>
                  <a:pt x="373178" y="313853"/>
                  <a:pt x="351566" y="292241"/>
                  <a:pt x="351566" y="265582"/>
                </a:cubicBezTo>
                <a:cubicBezTo>
                  <a:pt x="351566" y="238923"/>
                  <a:pt x="373178" y="217311"/>
                  <a:pt x="399837" y="217311"/>
                </a:cubicBezTo>
                <a:close/>
                <a:moveTo>
                  <a:pt x="224054" y="217311"/>
                </a:moveTo>
                <a:cubicBezTo>
                  <a:pt x="250713" y="217311"/>
                  <a:pt x="272325" y="238923"/>
                  <a:pt x="272325" y="265582"/>
                </a:cubicBezTo>
                <a:cubicBezTo>
                  <a:pt x="272325" y="292241"/>
                  <a:pt x="250713" y="313853"/>
                  <a:pt x="224054" y="313853"/>
                </a:cubicBezTo>
                <a:cubicBezTo>
                  <a:pt x="197395" y="313853"/>
                  <a:pt x="175783" y="292241"/>
                  <a:pt x="175783" y="265582"/>
                </a:cubicBezTo>
                <a:cubicBezTo>
                  <a:pt x="175783" y="238923"/>
                  <a:pt x="197395" y="217311"/>
                  <a:pt x="224054" y="217311"/>
                </a:cubicBezTo>
                <a:close/>
                <a:moveTo>
                  <a:pt x="48271" y="217311"/>
                </a:moveTo>
                <a:cubicBezTo>
                  <a:pt x="74930" y="217311"/>
                  <a:pt x="96542" y="238923"/>
                  <a:pt x="96542" y="265582"/>
                </a:cubicBezTo>
                <a:cubicBezTo>
                  <a:pt x="96542" y="292241"/>
                  <a:pt x="74930" y="313853"/>
                  <a:pt x="48271" y="313853"/>
                </a:cubicBezTo>
                <a:cubicBezTo>
                  <a:pt x="21612" y="313853"/>
                  <a:pt x="0" y="292241"/>
                  <a:pt x="0" y="265582"/>
                </a:cubicBezTo>
                <a:cubicBezTo>
                  <a:pt x="0" y="238923"/>
                  <a:pt x="21612" y="217311"/>
                  <a:pt x="48271" y="217311"/>
                </a:cubicBezTo>
                <a:close/>
                <a:moveTo>
                  <a:pt x="927186" y="0"/>
                </a:moveTo>
                <a:cubicBezTo>
                  <a:pt x="953845" y="0"/>
                  <a:pt x="975457" y="21612"/>
                  <a:pt x="975457" y="48271"/>
                </a:cubicBezTo>
                <a:cubicBezTo>
                  <a:pt x="975457" y="74930"/>
                  <a:pt x="953845" y="96542"/>
                  <a:pt x="927186" y="96542"/>
                </a:cubicBezTo>
                <a:cubicBezTo>
                  <a:pt x="900527" y="96542"/>
                  <a:pt x="878915" y="74930"/>
                  <a:pt x="878915" y="48271"/>
                </a:cubicBezTo>
                <a:cubicBezTo>
                  <a:pt x="878915" y="21612"/>
                  <a:pt x="900527" y="0"/>
                  <a:pt x="927186" y="0"/>
                </a:cubicBezTo>
                <a:close/>
                <a:moveTo>
                  <a:pt x="751403" y="0"/>
                </a:moveTo>
                <a:cubicBezTo>
                  <a:pt x="778062" y="0"/>
                  <a:pt x="799674" y="21612"/>
                  <a:pt x="799674" y="48271"/>
                </a:cubicBezTo>
                <a:cubicBezTo>
                  <a:pt x="799674" y="74930"/>
                  <a:pt x="778062" y="96542"/>
                  <a:pt x="751403" y="96542"/>
                </a:cubicBezTo>
                <a:cubicBezTo>
                  <a:pt x="724744" y="96542"/>
                  <a:pt x="703132" y="74930"/>
                  <a:pt x="703132" y="48271"/>
                </a:cubicBezTo>
                <a:cubicBezTo>
                  <a:pt x="703132" y="21612"/>
                  <a:pt x="724744" y="0"/>
                  <a:pt x="751403" y="0"/>
                </a:cubicBezTo>
                <a:close/>
                <a:moveTo>
                  <a:pt x="575620" y="0"/>
                </a:moveTo>
                <a:cubicBezTo>
                  <a:pt x="602279" y="0"/>
                  <a:pt x="623891" y="21612"/>
                  <a:pt x="623891" y="48271"/>
                </a:cubicBezTo>
                <a:cubicBezTo>
                  <a:pt x="623891" y="74930"/>
                  <a:pt x="602279" y="96542"/>
                  <a:pt x="575620" y="96542"/>
                </a:cubicBezTo>
                <a:cubicBezTo>
                  <a:pt x="548961" y="96542"/>
                  <a:pt x="527349" y="74930"/>
                  <a:pt x="527349" y="48271"/>
                </a:cubicBezTo>
                <a:cubicBezTo>
                  <a:pt x="527349" y="21612"/>
                  <a:pt x="548961" y="0"/>
                  <a:pt x="575620" y="0"/>
                </a:cubicBezTo>
                <a:close/>
                <a:moveTo>
                  <a:pt x="399837" y="0"/>
                </a:moveTo>
                <a:cubicBezTo>
                  <a:pt x="426496" y="0"/>
                  <a:pt x="448108" y="21612"/>
                  <a:pt x="448108" y="48271"/>
                </a:cubicBezTo>
                <a:cubicBezTo>
                  <a:pt x="448108" y="74930"/>
                  <a:pt x="426496" y="96542"/>
                  <a:pt x="399837" y="96542"/>
                </a:cubicBezTo>
                <a:cubicBezTo>
                  <a:pt x="373178" y="96542"/>
                  <a:pt x="351566" y="74930"/>
                  <a:pt x="351566" y="48271"/>
                </a:cubicBezTo>
                <a:cubicBezTo>
                  <a:pt x="351566" y="21612"/>
                  <a:pt x="373178" y="0"/>
                  <a:pt x="399837" y="0"/>
                </a:cubicBezTo>
                <a:close/>
                <a:moveTo>
                  <a:pt x="224054" y="0"/>
                </a:moveTo>
                <a:cubicBezTo>
                  <a:pt x="250713" y="0"/>
                  <a:pt x="272325" y="21612"/>
                  <a:pt x="272325" y="48271"/>
                </a:cubicBezTo>
                <a:cubicBezTo>
                  <a:pt x="272325" y="74930"/>
                  <a:pt x="250713" y="96542"/>
                  <a:pt x="224054" y="96542"/>
                </a:cubicBezTo>
                <a:cubicBezTo>
                  <a:pt x="197395" y="96542"/>
                  <a:pt x="175783" y="74930"/>
                  <a:pt x="175783" y="48271"/>
                </a:cubicBezTo>
                <a:cubicBezTo>
                  <a:pt x="175783" y="21612"/>
                  <a:pt x="197395" y="0"/>
                  <a:pt x="224054" y="0"/>
                </a:cubicBezTo>
                <a:close/>
                <a:moveTo>
                  <a:pt x="48271" y="0"/>
                </a:moveTo>
                <a:cubicBezTo>
                  <a:pt x="74930" y="0"/>
                  <a:pt x="96542" y="21612"/>
                  <a:pt x="96542" y="48271"/>
                </a:cubicBezTo>
                <a:cubicBezTo>
                  <a:pt x="96542" y="74930"/>
                  <a:pt x="74930" y="96542"/>
                  <a:pt x="48271" y="96542"/>
                </a:cubicBezTo>
                <a:cubicBezTo>
                  <a:pt x="21612" y="96542"/>
                  <a:pt x="0" y="74930"/>
                  <a:pt x="0" y="48271"/>
                </a:cubicBezTo>
                <a:cubicBezTo>
                  <a:pt x="0" y="21612"/>
                  <a:pt x="21612" y="0"/>
                  <a:pt x="48271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62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1339857" y="330540"/>
            <a:ext cx="637933" cy="489490"/>
          </a:xfrm>
          <a:custGeom>
            <a:avLst/>
            <a:gdLst>
              <a:gd name="connsiteX0" fmla="*/ 927186 w 975457"/>
              <a:gd name="connsiteY0" fmla="*/ 651933 h 748475"/>
              <a:gd name="connsiteX1" fmla="*/ 975457 w 975457"/>
              <a:gd name="connsiteY1" fmla="*/ 700204 h 748475"/>
              <a:gd name="connsiteX2" fmla="*/ 927186 w 975457"/>
              <a:gd name="connsiteY2" fmla="*/ 748475 h 748475"/>
              <a:gd name="connsiteX3" fmla="*/ 878915 w 975457"/>
              <a:gd name="connsiteY3" fmla="*/ 700204 h 748475"/>
              <a:gd name="connsiteX4" fmla="*/ 927186 w 975457"/>
              <a:gd name="connsiteY4" fmla="*/ 651933 h 748475"/>
              <a:gd name="connsiteX5" fmla="*/ 751403 w 975457"/>
              <a:gd name="connsiteY5" fmla="*/ 651933 h 748475"/>
              <a:gd name="connsiteX6" fmla="*/ 799674 w 975457"/>
              <a:gd name="connsiteY6" fmla="*/ 700204 h 748475"/>
              <a:gd name="connsiteX7" fmla="*/ 751403 w 975457"/>
              <a:gd name="connsiteY7" fmla="*/ 748475 h 748475"/>
              <a:gd name="connsiteX8" fmla="*/ 703132 w 975457"/>
              <a:gd name="connsiteY8" fmla="*/ 700204 h 748475"/>
              <a:gd name="connsiteX9" fmla="*/ 751403 w 975457"/>
              <a:gd name="connsiteY9" fmla="*/ 651933 h 748475"/>
              <a:gd name="connsiteX10" fmla="*/ 575620 w 975457"/>
              <a:gd name="connsiteY10" fmla="*/ 651933 h 748475"/>
              <a:gd name="connsiteX11" fmla="*/ 623891 w 975457"/>
              <a:gd name="connsiteY11" fmla="*/ 700204 h 748475"/>
              <a:gd name="connsiteX12" fmla="*/ 575620 w 975457"/>
              <a:gd name="connsiteY12" fmla="*/ 748475 h 748475"/>
              <a:gd name="connsiteX13" fmla="*/ 527349 w 975457"/>
              <a:gd name="connsiteY13" fmla="*/ 700204 h 748475"/>
              <a:gd name="connsiteX14" fmla="*/ 575620 w 975457"/>
              <a:gd name="connsiteY14" fmla="*/ 651933 h 748475"/>
              <a:gd name="connsiteX15" fmla="*/ 399837 w 975457"/>
              <a:gd name="connsiteY15" fmla="*/ 651933 h 748475"/>
              <a:gd name="connsiteX16" fmla="*/ 448108 w 975457"/>
              <a:gd name="connsiteY16" fmla="*/ 700204 h 748475"/>
              <a:gd name="connsiteX17" fmla="*/ 399837 w 975457"/>
              <a:gd name="connsiteY17" fmla="*/ 748475 h 748475"/>
              <a:gd name="connsiteX18" fmla="*/ 351566 w 975457"/>
              <a:gd name="connsiteY18" fmla="*/ 700204 h 748475"/>
              <a:gd name="connsiteX19" fmla="*/ 399837 w 975457"/>
              <a:gd name="connsiteY19" fmla="*/ 651933 h 748475"/>
              <a:gd name="connsiteX20" fmla="*/ 224054 w 975457"/>
              <a:gd name="connsiteY20" fmla="*/ 651933 h 748475"/>
              <a:gd name="connsiteX21" fmla="*/ 272325 w 975457"/>
              <a:gd name="connsiteY21" fmla="*/ 700204 h 748475"/>
              <a:gd name="connsiteX22" fmla="*/ 224054 w 975457"/>
              <a:gd name="connsiteY22" fmla="*/ 748475 h 748475"/>
              <a:gd name="connsiteX23" fmla="*/ 175783 w 975457"/>
              <a:gd name="connsiteY23" fmla="*/ 700204 h 748475"/>
              <a:gd name="connsiteX24" fmla="*/ 224054 w 975457"/>
              <a:gd name="connsiteY24" fmla="*/ 651933 h 748475"/>
              <a:gd name="connsiteX25" fmla="*/ 48271 w 975457"/>
              <a:gd name="connsiteY25" fmla="*/ 651933 h 748475"/>
              <a:gd name="connsiteX26" fmla="*/ 96542 w 975457"/>
              <a:gd name="connsiteY26" fmla="*/ 700204 h 748475"/>
              <a:gd name="connsiteX27" fmla="*/ 48271 w 975457"/>
              <a:gd name="connsiteY27" fmla="*/ 748475 h 748475"/>
              <a:gd name="connsiteX28" fmla="*/ 0 w 975457"/>
              <a:gd name="connsiteY28" fmla="*/ 700204 h 748475"/>
              <a:gd name="connsiteX29" fmla="*/ 48271 w 975457"/>
              <a:gd name="connsiteY29" fmla="*/ 651933 h 748475"/>
              <a:gd name="connsiteX30" fmla="*/ 927186 w 975457"/>
              <a:gd name="connsiteY30" fmla="*/ 434622 h 748475"/>
              <a:gd name="connsiteX31" fmla="*/ 975457 w 975457"/>
              <a:gd name="connsiteY31" fmla="*/ 482893 h 748475"/>
              <a:gd name="connsiteX32" fmla="*/ 927186 w 975457"/>
              <a:gd name="connsiteY32" fmla="*/ 531164 h 748475"/>
              <a:gd name="connsiteX33" fmla="*/ 878915 w 975457"/>
              <a:gd name="connsiteY33" fmla="*/ 482893 h 748475"/>
              <a:gd name="connsiteX34" fmla="*/ 927186 w 975457"/>
              <a:gd name="connsiteY34" fmla="*/ 434622 h 748475"/>
              <a:gd name="connsiteX35" fmla="*/ 751403 w 975457"/>
              <a:gd name="connsiteY35" fmla="*/ 434622 h 748475"/>
              <a:gd name="connsiteX36" fmla="*/ 799674 w 975457"/>
              <a:gd name="connsiteY36" fmla="*/ 482893 h 748475"/>
              <a:gd name="connsiteX37" fmla="*/ 751403 w 975457"/>
              <a:gd name="connsiteY37" fmla="*/ 531164 h 748475"/>
              <a:gd name="connsiteX38" fmla="*/ 703132 w 975457"/>
              <a:gd name="connsiteY38" fmla="*/ 482893 h 748475"/>
              <a:gd name="connsiteX39" fmla="*/ 751403 w 975457"/>
              <a:gd name="connsiteY39" fmla="*/ 434622 h 748475"/>
              <a:gd name="connsiteX40" fmla="*/ 575620 w 975457"/>
              <a:gd name="connsiteY40" fmla="*/ 434622 h 748475"/>
              <a:gd name="connsiteX41" fmla="*/ 623891 w 975457"/>
              <a:gd name="connsiteY41" fmla="*/ 482893 h 748475"/>
              <a:gd name="connsiteX42" fmla="*/ 575620 w 975457"/>
              <a:gd name="connsiteY42" fmla="*/ 531164 h 748475"/>
              <a:gd name="connsiteX43" fmla="*/ 527349 w 975457"/>
              <a:gd name="connsiteY43" fmla="*/ 482893 h 748475"/>
              <a:gd name="connsiteX44" fmla="*/ 575620 w 975457"/>
              <a:gd name="connsiteY44" fmla="*/ 434622 h 748475"/>
              <a:gd name="connsiteX45" fmla="*/ 399837 w 975457"/>
              <a:gd name="connsiteY45" fmla="*/ 434622 h 748475"/>
              <a:gd name="connsiteX46" fmla="*/ 448108 w 975457"/>
              <a:gd name="connsiteY46" fmla="*/ 482893 h 748475"/>
              <a:gd name="connsiteX47" fmla="*/ 399837 w 975457"/>
              <a:gd name="connsiteY47" fmla="*/ 531164 h 748475"/>
              <a:gd name="connsiteX48" fmla="*/ 351566 w 975457"/>
              <a:gd name="connsiteY48" fmla="*/ 482893 h 748475"/>
              <a:gd name="connsiteX49" fmla="*/ 399837 w 975457"/>
              <a:gd name="connsiteY49" fmla="*/ 434622 h 748475"/>
              <a:gd name="connsiteX50" fmla="*/ 224054 w 975457"/>
              <a:gd name="connsiteY50" fmla="*/ 434622 h 748475"/>
              <a:gd name="connsiteX51" fmla="*/ 272325 w 975457"/>
              <a:gd name="connsiteY51" fmla="*/ 482893 h 748475"/>
              <a:gd name="connsiteX52" fmla="*/ 224054 w 975457"/>
              <a:gd name="connsiteY52" fmla="*/ 531164 h 748475"/>
              <a:gd name="connsiteX53" fmla="*/ 175783 w 975457"/>
              <a:gd name="connsiteY53" fmla="*/ 482893 h 748475"/>
              <a:gd name="connsiteX54" fmla="*/ 224054 w 975457"/>
              <a:gd name="connsiteY54" fmla="*/ 434622 h 748475"/>
              <a:gd name="connsiteX55" fmla="*/ 48271 w 975457"/>
              <a:gd name="connsiteY55" fmla="*/ 434622 h 748475"/>
              <a:gd name="connsiteX56" fmla="*/ 96542 w 975457"/>
              <a:gd name="connsiteY56" fmla="*/ 482893 h 748475"/>
              <a:gd name="connsiteX57" fmla="*/ 48271 w 975457"/>
              <a:gd name="connsiteY57" fmla="*/ 531164 h 748475"/>
              <a:gd name="connsiteX58" fmla="*/ 0 w 975457"/>
              <a:gd name="connsiteY58" fmla="*/ 482893 h 748475"/>
              <a:gd name="connsiteX59" fmla="*/ 48271 w 975457"/>
              <a:gd name="connsiteY59" fmla="*/ 434622 h 748475"/>
              <a:gd name="connsiteX60" fmla="*/ 927186 w 975457"/>
              <a:gd name="connsiteY60" fmla="*/ 217311 h 748475"/>
              <a:gd name="connsiteX61" fmla="*/ 975457 w 975457"/>
              <a:gd name="connsiteY61" fmla="*/ 265582 h 748475"/>
              <a:gd name="connsiteX62" fmla="*/ 927186 w 975457"/>
              <a:gd name="connsiteY62" fmla="*/ 313853 h 748475"/>
              <a:gd name="connsiteX63" fmla="*/ 878915 w 975457"/>
              <a:gd name="connsiteY63" fmla="*/ 265582 h 748475"/>
              <a:gd name="connsiteX64" fmla="*/ 927186 w 975457"/>
              <a:gd name="connsiteY64" fmla="*/ 217311 h 748475"/>
              <a:gd name="connsiteX65" fmla="*/ 751403 w 975457"/>
              <a:gd name="connsiteY65" fmla="*/ 217311 h 748475"/>
              <a:gd name="connsiteX66" fmla="*/ 799674 w 975457"/>
              <a:gd name="connsiteY66" fmla="*/ 265582 h 748475"/>
              <a:gd name="connsiteX67" fmla="*/ 751403 w 975457"/>
              <a:gd name="connsiteY67" fmla="*/ 313853 h 748475"/>
              <a:gd name="connsiteX68" fmla="*/ 703132 w 975457"/>
              <a:gd name="connsiteY68" fmla="*/ 265582 h 748475"/>
              <a:gd name="connsiteX69" fmla="*/ 751403 w 975457"/>
              <a:gd name="connsiteY69" fmla="*/ 217311 h 748475"/>
              <a:gd name="connsiteX70" fmla="*/ 575620 w 975457"/>
              <a:gd name="connsiteY70" fmla="*/ 217311 h 748475"/>
              <a:gd name="connsiteX71" fmla="*/ 623891 w 975457"/>
              <a:gd name="connsiteY71" fmla="*/ 265582 h 748475"/>
              <a:gd name="connsiteX72" fmla="*/ 575620 w 975457"/>
              <a:gd name="connsiteY72" fmla="*/ 313853 h 748475"/>
              <a:gd name="connsiteX73" fmla="*/ 527349 w 975457"/>
              <a:gd name="connsiteY73" fmla="*/ 265582 h 748475"/>
              <a:gd name="connsiteX74" fmla="*/ 575620 w 975457"/>
              <a:gd name="connsiteY74" fmla="*/ 217311 h 748475"/>
              <a:gd name="connsiteX75" fmla="*/ 399837 w 975457"/>
              <a:gd name="connsiteY75" fmla="*/ 217311 h 748475"/>
              <a:gd name="connsiteX76" fmla="*/ 448108 w 975457"/>
              <a:gd name="connsiteY76" fmla="*/ 265582 h 748475"/>
              <a:gd name="connsiteX77" fmla="*/ 399837 w 975457"/>
              <a:gd name="connsiteY77" fmla="*/ 313853 h 748475"/>
              <a:gd name="connsiteX78" fmla="*/ 351566 w 975457"/>
              <a:gd name="connsiteY78" fmla="*/ 265582 h 748475"/>
              <a:gd name="connsiteX79" fmla="*/ 399837 w 975457"/>
              <a:gd name="connsiteY79" fmla="*/ 217311 h 748475"/>
              <a:gd name="connsiteX80" fmla="*/ 224054 w 975457"/>
              <a:gd name="connsiteY80" fmla="*/ 217311 h 748475"/>
              <a:gd name="connsiteX81" fmla="*/ 272325 w 975457"/>
              <a:gd name="connsiteY81" fmla="*/ 265582 h 748475"/>
              <a:gd name="connsiteX82" fmla="*/ 224054 w 975457"/>
              <a:gd name="connsiteY82" fmla="*/ 313853 h 748475"/>
              <a:gd name="connsiteX83" fmla="*/ 175783 w 975457"/>
              <a:gd name="connsiteY83" fmla="*/ 265582 h 748475"/>
              <a:gd name="connsiteX84" fmla="*/ 224054 w 975457"/>
              <a:gd name="connsiteY84" fmla="*/ 217311 h 748475"/>
              <a:gd name="connsiteX85" fmla="*/ 48271 w 975457"/>
              <a:gd name="connsiteY85" fmla="*/ 217311 h 748475"/>
              <a:gd name="connsiteX86" fmla="*/ 96542 w 975457"/>
              <a:gd name="connsiteY86" fmla="*/ 265582 h 748475"/>
              <a:gd name="connsiteX87" fmla="*/ 48271 w 975457"/>
              <a:gd name="connsiteY87" fmla="*/ 313853 h 748475"/>
              <a:gd name="connsiteX88" fmla="*/ 0 w 975457"/>
              <a:gd name="connsiteY88" fmla="*/ 265582 h 748475"/>
              <a:gd name="connsiteX89" fmla="*/ 48271 w 975457"/>
              <a:gd name="connsiteY89" fmla="*/ 217311 h 748475"/>
              <a:gd name="connsiteX90" fmla="*/ 927186 w 975457"/>
              <a:gd name="connsiteY90" fmla="*/ 0 h 748475"/>
              <a:gd name="connsiteX91" fmla="*/ 975457 w 975457"/>
              <a:gd name="connsiteY91" fmla="*/ 48271 h 748475"/>
              <a:gd name="connsiteX92" fmla="*/ 927186 w 975457"/>
              <a:gd name="connsiteY92" fmla="*/ 96542 h 748475"/>
              <a:gd name="connsiteX93" fmla="*/ 878915 w 975457"/>
              <a:gd name="connsiteY93" fmla="*/ 48271 h 748475"/>
              <a:gd name="connsiteX94" fmla="*/ 927186 w 975457"/>
              <a:gd name="connsiteY94" fmla="*/ 0 h 748475"/>
              <a:gd name="connsiteX95" fmla="*/ 751403 w 975457"/>
              <a:gd name="connsiteY95" fmla="*/ 0 h 748475"/>
              <a:gd name="connsiteX96" fmla="*/ 799674 w 975457"/>
              <a:gd name="connsiteY96" fmla="*/ 48271 h 748475"/>
              <a:gd name="connsiteX97" fmla="*/ 751403 w 975457"/>
              <a:gd name="connsiteY97" fmla="*/ 96542 h 748475"/>
              <a:gd name="connsiteX98" fmla="*/ 703132 w 975457"/>
              <a:gd name="connsiteY98" fmla="*/ 48271 h 748475"/>
              <a:gd name="connsiteX99" fmla="*/ 751403 w 975457"/>
              <a:gd name="connsiteY99" fmla="*/ 0 h 748475"/>
              <a:gd name="connsiteX100" fmla="*/ 575620 w 975457"/>
              <a:gd name="connsiteY100" fmla="*/ 0 h 748475"/>
              <a:gd name="connsiteX101" fmla="*/ 623891 w 975457"/>
              <a:gd name="connsiteY101" fmla="*/ 48271 h 748475"/>
              <a:gd name="connsiteX102" fmla="*/ 575620 w 975457"/>
              <a:gd name="connsiteY102" fmla="*/ 96542 h 748475"/>
              <a:gd name="connsiteX103" fmla="*/ 527349 w 975457"/>
              <a:gd name="connsiteY103" fmla="*/ 48271 h 748475"/>
              <a:gd name="connsiteX104" fmla="*/ 575620 w 975457"/>
              <a:gd name="connsiteY104" fmla="*/ 0 h 748475"/>
              <a:gd name="connsiteX105" fmla="*/ 399837 w 975457"/>
              <a:gd name="connsiteY105" fmla="*/ 0 h 748475"/>
              <a:gd name="connsiteX106" fmla="*/ 448108 w 975457"/>
              <a:gd name="connsiteY106" fmla="*/ 48271 h 748475"/>
              <a:gd name="connsiteX107" fmla="*/ 399837 w 975457"/>
              <a:gd name="connsiteY107" fmla="*/ 96542 h 748475"/>
              <a:gd name="connsiteX108" fmla="*/ 351566 w 975457"/>
              <a:gd name="connsiteY108" fmla="*/ 48271 h 748475"/>
              <a:gd name="connsiteX109" fmla="*/ 399837 w 975457"/>
              <a:gd name="connsiteY109" fmla="*/ 0 h 748475"/>
              <a:gd name="connsiteX110" fmla="*/ 224054 w 975457"/>
              <a:gd name="connsiteY110" fmla="*/ 0 h 748475"/>
              <a:gd name="connsiteX111" fmla="*/ 272325 w 975457"/>
              <a:gd name="connsiteY111" fmla="*/ 48271 h 748475"/>
              <a:gd name="connsiteX112" fmla="*/ 224054 w 975457"/>
              <a:gd name="connsiteY112" fmla="*/ 96542 h 748475"/>
              <a:gd name="connsiteX113" fmla="*/ 175783 w 975457"/>
              <a:gd name="connsiteY113" fmla="*/ 48271 h 748475"/>
              <a:gd name="connsiteX114" fmla="*/ 224054 w 975457"/>
              <a:gd name="connsiteY114" fmla="*/ 0 h 748475"/>
              <a:gd name="connsiteX115" fmla="*/ 48271 w 975457"/>
              <a:gd name="connsiteY115" fmla="*/ 0 h 748475"/>
              <a:gd name="connsiteX116" fmla="*/ 96542 w 975457"/>
              <a:gd name="connsiteY116" fmla="*/ 48271 h 748475"/>
              <a:gd name="connsiteX117" fmla="*/ 48271 w 975457"/>
              <a:gd name="connsiteY117" fmla="*/ 96542 h 748475"/>
              <a:gd name="connsiteX118" fmla="*/ 0 w 975457"/>
              <a:gd name="connsiteY118" fmla="*/ 48271 h 748475"/>
              <a:gd name="connsiteX119" fmla="*/ 48271 w 975457"/>
              <a:gd name="connsiteY119" fmla="*/ 0 h 748475"/>
            </a:gdLst>
            <a:ahLst/>
            <a:cxnLst/>
            <a:rect l="l" t="t" r="r" b="b"/>
            <a:pathLst>
              <a:path w="975457" h="748475">
                <a:moveTo>
                  <a:pt x="927186" y="651933"/>
                </a:moveTo>
                <a:cubicBezTo>
                  <a:pt x="953845" y="651933"/>
                  <a:pt x="975457" y="673545"/>
                  <a:pt x="975457" y="700204"/>
                </a:cubicBezTo>
                <a:cubicBezTo>
                  <a:pt x="975457" y="726863"/>
                  <a:pt x="953845" y="748475"/>
                  <a:pt x="927186" y="748475"/>
                </a:cubicBezTo>
                <a:cubicBezTo>
                  <a:pt x="900527" y="748475"/>
                  <a:pt x="878915" y="726863"/>
                  <a:pt x="878915" y="700204"/>
                </a:cubicBezTo>
                <a:cubicBezTo>
                  <a:pt x="878915" y="673545"/>
                  <a:pt x="900527" y="651933"/>
                  <a:pt x="927186" y="651933"/>
                </a:cubicBezTo>
                <a:close/>
                <a:moveTo>
                  <a:pt x="751403" y="651933"/>
                </a:moveTo>
                <a:cubicBezTo>
                  <a:pt x="778062" y="651933"/>
                  <a:pt x="799674" y="673545"/>
                  <a:pt x="799674" y="700204"/>
                </a:cubicBezTo>
                <a:cubicBezTo>
                  <a:pt x="799674" y="726863"/>
                  <a:pt x="778062" y="748475"/>
                  <a:pt x="751403" y="748475"/>
                </a:cubicBezTo>
                <a:cubicBezTo>
                  <a:pt x="724744" y="748475"/>
                  <a:pt x="703132" y="726863"/>
                  <a:pt x="703132" y="700204"/>
                </a:cubicBezTo>
                <a:cubicBezTo>
                  <a:pt x="703132" y="673545"/>
                  <a:pt x="724744" y="651933"/>
                  <a:pt x="751403" y="651933"/>
                </a:cubicBezTo>
                <a:close/>
                <a:moveTo>
                  <a:pt x="575620" y="651933"/>
                </a:moveTo>
                <a:cubicBezTo>
                  <a:pt x="602279" y="651933"/>
                  <a:pt x="623891" y="673545"/>
                  <a:pt x="623891" y="700204"/>
                </a:cubicBezTo>
                <a:cubicBezTo>
                  <a:pt x="623891" y="726863"/>
                  <a:pt x="602279" y="748475"/>
                  <a:pt x="575620" y="748475"/>
                </a:cubicBezTo>
                <a:cubicBezTo>
                  <a:pt x="548961" y="748475"/>
                  <a:pt x="527349" y="726863"/>
                  <a:pt x="527349" y="700204"/>
                </a:cubicBezTo>
                <a:cubicBezTo>
                  <a:pt x="527349" y="673545"/>
                  <a:pt x="548961" y="651933"/>
                  <a:pt x="575620" y="651933"/>
                </a:cubicBezTo>
                <a:close/>
                <a:moveTo>
                  <a:pt x="399837" y="651933"/>
                </a:moveTo>
                <a:cubicBezTo>
                  <a:pt x="426496" y="651933"/>
                  <a:pt x="448108" y="673545"/>
                  <a:pt x="448108" y="700204"/>
                </a:cubicBezTo>
                <a:cubicBezTo>
                  <a:pt x="448108" y="726863"/>
                  <a:pt x="426496" y="748475"/>
                  <a:pt x="399837" y="748475"/>
                </a:cubicBezTo>
                <a:cubicBezTo>
                  <a:pt x="373178" y="748475"/>
                  <a:pt x="351566" y="726863"/>
                  <a:pt x="351566" y="700204"/>
                </a:cubicBezTo>
                <a:cubicBezTo>
                  <a:pt x="351566" y="673545"/>
                  <a:pt x="373178" y="651933"/>
                  <a:pt x="399837" y="651933"/>
                </a:cubicBezTo>
                <a:close/>
                <a:moveTo>
                  <a:pt x="224054" y="651933"/>
                </a:moveTo>
                <a:cubicBezTo>
                  <a:pt x="250713" y="651933"/>
                  <a:pt x="272325" y="673545"/>
                  <a:pt x="272325" y="700204"/>
                </a:cubicBezTo>
                <a:cubicBezTo>
                  <a:pt x="272325" y="726863"/>
                  <a:pt x="250713" y="748475"/>
                  <a:pt x="224054" y="748475"/>
                </a:cubicBezTo>
                <a:cubicBezTo>
                  <a:pt x="197395" y="748475"/>
                  <a:pt x="175783" y="726863"/>
                  <a:pt x="175783" y="700204"/>
                </a:cubicBezTo>
                <a:cubicBezTo>
                  <a:pt x="175783" y="673545"/>
                  <a:pt x="197395" y="651933"/>
                  <a:pt x="224054" y="651933"/>
                </a:cubicBezTo>
                <a:close/>
                <a:moveTo>
                  <a:pt x="48271" y="651933"/>
                </a:moveTo>
                <a:cubicBezTo>
                  <a:pt x="74930" y="651933"/>
                  <a:pt x="96542" y="673545"/>
                  <a:pt x="96542" y="700204"/>
                </a:cubicBezTo>
                <a:cubicBezTo>
                  <a:pt x="96542" y="726863"/>
                  <a:pt x="74930" y="748475"/>
                  <a:pt x="48271" y="748475"/>
                </a:cubicBezTo>
                <a:cubicBezTo>
                  <a:pt x="21612" y="748475"/>
                  <a:pt x="0" y="726863"/>
                  <a:pt x="0" y="700204"/>
                </a:cubicBezTo>
                <a:cubicBezTo>
                  <a:pt x="0" y="673545"/>
                  <a:pt x="21612" y="651933"/>
                  <a:pt x="48271" y="651933"/>
                </a:cubicBezTo>
                <a:close/>
                <a:moveTo>
                  <a:pt x="927186" y="434622"/>
                </a:moveTo>
                <a:cubicBezTo>
                  <a:pt x="953845" y="434622"/>
                  <a:pt x="975457" y="456234"/>
                  <a:pt x="975457" y="482893"/>
                </a:cubicBezTo>
                <a:cubicBezTo>
                  <a:pt x="975457" y="509552"/>
                  <a:pt x="953845" y="531164"/>
                  <a:pt x="927186" y="531164"/>
                </a:cubicBezTo>
                <a:cubicBezTo>
                  <a:pt x="900527" y="531164"/>
                  <a:pt x="878915" y="509552"/>
                  <a:pt x="878915" y="482893"/>
                </a:cubicBezTo>
                <a:cubicBezTo>
                  <a:pt x="878915" y="456234"/>
                  <a:pt x="900527" y="434622"/>
                  <a:pt x="927186" y="434622"/>
                </a:cubicBezTo>
                <a:close/>
                <a:moveTo>
                  <a:pt x="751403" y="434622"/>
                </a:moveTo>
                <a:cubicBezTo>
                  <a:pt x="778062" y="434622"/>
                  <a:pt x="799674" y="456234"/>
                  <a:pt x="799674" y="482893"/>
                </a:cubicBezTo>
                <a:cubicBezTo>
                  <a:pt x="799674" y="509552"/>
                  <a:pt x="778062" y="531164"/>
                  <a:pt x="751403" y="531164"/>
                </a:cubicBezTo>
                <a:cubicBezTo>
                  <a:pt x="724744" y="531164"/>
                  <a:pt x="703132" y="509552"/>
                  <a:pt x="703132" y="482893"/>
                </a:cubicBezTo>
                <a:cubicBezTo>
                  <a:pt x="703132" y="456234"/>
                  <a:pt x="724744" y="434622"/>
                  <a:pt x="751403" y="434622"/>
                </a:cubicBezTo>
                <a:close/>
                <a:moveTo>
                  <a:pt x="575620" y="434622"/>
                </a:moveTo>
                <a:cubicBezTo>
                  <a:pt x="602279" y="434622"/>
                  <a:pt x="623891" y="456234"/>
                  <a:pt x="623891" y="482893"/>
                </a:cubicBezTo>
                <a:cubicBezTo>
                  <a:pt x="623891" y="509552"/>
                  <a:pt x="602279" y="531164"/>
                  <a:pt x="575620" y="531164"/>
                </a:cubicBezTo>
                <a:cubicBezTo>
                  <a:pt x="548961" y="531164"/>
                  <a:pt x="527349" y="509552"/>
                  <a:pt x="527349" y="482893"/>
                </a:cubicBezTo>
                <a:cubicBezTo>
                  <a:pt x="527349" y="456234"/>
                  <a:pt x="548961" y="434622"/>
                  <a:pt x="575620" y="434622"/>
                </a:cubicBezTo>
                <a:close/>
                <a:moveTo>
                  <a:pt x="399837" y="434622"/>
                </a:moveTo>
                <a:cubicBezTo>
                  <a:pt x="426496" y="434622"/>
                  <a:pt x="448108" y="456234"/>
                  <a:pt x="448108" y="482893"/>
                </a:cubicBezTo>
                <a:cubicBezTo>
                  <a:pt x="448108" y="509552"/>
                  <a:pt x="426496" y="531164"/>
                  <a:pt x="399837" y="531164"/>
                </a:cubicBezTo>
                <a:cubicBezTo>
                  <a:pt x="373178" y="531164"/>
                  <a:pt x="351566" y="509552"/>
                  <a:pt x="351566" y="482893"/>
                </a:cubicBezTo>
                <a:cubicBezTo>
                  <a:pt x="351566" y="456234"/>
                  <a:pt x="373178" y="434622"/>
                  <a:pt x="399837" y="434622"/>
                </a:cubicBezTo>
                <a:close/>
                <a:moveTo>
                  <a:pt x="224054" y="434622"/>
                </a:moveTo>
                <a:cubicBezTo>
                  <a:pt x="250713" y="434622"/>
                  <a:pt x="272325" y="456234"/>
                  <a:pt x="272325" y="482893"/>
                </a:cubicBezTo>
                <a:cubicBezTo>
                  <a:pt x="272325" y="509552"/>
                  <a:pt x="250713" y="531164"/>
                  <a:pt x="224054" y="531164"/>
                </a:cubicBezTo>
                <a:cubicBezTo>
                  <a:pt x="197395" y="531164"/>
                  <a:pt x="175783" y="509552"/>
                  <a:pt x="175783" y="482893"/>
                </a:cubicBezTo>
                <a:cubicBezTo>
                  <a:pt x="175783" y="456234"/>
                  <a:pt x="197395" y="434622"/>
                  <a:pt x="224054" y="434622"/>
                </a:cubicBezTo>
                <a:close/>
                <a:moveTo>
                  <a:pt x="48271" y="434622"/>
                </a:moveTo>
                <a:cubicBezTo>
                  <a:pt x="74930" y="434622"/>
                  <a:pt x="96542" y="456234"/>
                  <a:pt x="96542" y="482893"/>
                </a:cubicBezTo>
                <a:cubicBezTo>
                  <a:pt x="96542" y="509552"/>
                  <a:pt x="74930" y="531164"/>
                  <a:pt x="48271" y="531164"/>
                </a:cubicBezTo>
                <a:cubicBezTo>
                  <a:pt x="21612" y="531164"/>
                  <a:pt x="0" y="509552"/>
                  <a:pt x="0" y="482893"/>
                </a:cubicBezTo>
                <a:cubicBezTo>
                  <a:pt x="0" y="456234"/>
                  <a:pt x="21612" y="434622"/>
                  <a:pt x="48271" y="434622"/>
                </a:cubicBezTo>
                <a:close/>
                <a:moveTo>
                  <a:pt x="927186" y="217311"/>
                </a:moveTo>
                <a:cubicBezTo>
                  <a:pt x="953845" y="217311"/>
                  <a:pt x="975457" y="238923"/>
                  <a:pt x="975457" y="265582"/>
                </a:cubicBezTo>
                <a:cubicBezTo>
                  <a:pt x="975457" y="292241"/>
                  <a:pt x="953845" y="313853"/>
                  <a:pt x="927186" y="313853"/>
                </a:cubicBezTo>
                <a:cubicBezTo>
                  <a:pt x="900527" y="313853"/>
                  <a:pt x="878915" y="292241"/>
                  <a:pt x="878915" y="265582"/>
                </a:cubicBezTo>
                <a:cubicBezTo>
                  <a:pt x="878915" y="238923"/>
                  <a:pt x="900527" y="217311"/>
                  <a:pt x="927186" y="217311"/>
                </a:cubicBezTo>
                <a:close/>
                <a:moveTo>
                  <a:pt x="751403" y="217311"/>
                </a:moveTo>
                <a:cubicBezTo>
                  <a:pt x="778062" y="217311"/>
                  <a:pt x="799674" y="238923"/>
                  <a:pt x="799674" y="265582"/>
                </a:cubicBezTo>
                <a:cubicBezTo>
                  <a:pt x="799674" y="292241"/>
                  <a:pt x="778062" y="313853"/>
                  <a:pt x="751403" y="313853"/>
                </a:cubicBezTo>
                <a:cubicBezTo>
                  <a:pt x="724744" y="313853"/>
                  <a:pt x="703132" y="292241"/>
                  <a:pt x="703132" y="265582"/>
                </a:cubicBezTo>
                <a:cubicBezTo>
                  <a:pt x="703132" y="238923"/>
                  <a:pt x="724744" y="217311"/>
                  <a:pt x="751403" y="217311"/>
                </a:cubicBezTo>
                <a:close/>
                <a:moveTo>
                  <a:pt x="575620" y="217311"/>
                </a:moveTo>
                <a:cubicBezTo>
                  <a:pt x="602279" y="217311"/>
                  <a:pt x="623891" y="238923"/>
                  <a:pt x="623891" y="265582"/>
                </a:cubicBezTo>
                <a:cubicBezTo>
                  <a:pt x="623891" y="292241"/>
                  <a:pt x="602279" y="313853"/>
                  <a:pt x="575620" y="313853"/>
                </a:cubicBezTo>
                <a:cubicBezTo>
                  <a:pt x="548961" y="313853"/>
                  <a:pt x="527349" y="292241"/>
                  <a:pt x="527349" y="265582"/>
                </a:cubicBezTo>
                <a:cubicBezTo>
                  <a:pt x="527349" y="238923"/>
                  <a:pt x="548961" y="217311"/>
                  <a:pt x="575620" y="217311"/>
                </a:cubicBezTo>
                <a:close/>
                <a:moveTo>
                  <a:pt x="399837" y="217311"/>
                </a:moveTo>
                <a:cubicBezTo>
                  <a:pt x="426496" y="217311"/>
                  <a:pt x="448108" y="238923"/>
                  <a:pt x="448108" y="265582"/>
                </a:cubicBezTo>
                <a:cubicBezTo>
                  <a:pt x="448108" y="292241"/>
                  <a:pt x="426496" y="313853"/>
                  <a:pt x="399837" y="313853"/>
                </a:cubicBezTo>
                <a:cubicBezTo>
                  <a:pt x="373178" y="313853"/>
                  <a:pt x="351566" y="292241"/>
                  <a:pt x="351566" y="265582"/>
                </a:cubicBezTo>
                <a:cubicBezTo>
                  <a:pt x="351566" y="238923"/>
                  <a:pt x="373178" y="217311"/>
                  <a:pt x="399837" y="217311"/>
                </a:cubicBezTo>
                <a:close/>
                <a:moveTo>
                  <a:pt x="224054" y="217311"/>
                </a:moveTo>
                <a:cubicBezTo>
                  <a:pt x="250713" y="217311"/>
                  <a:pt x="272325" y="238923"/>
                  <a:pt x="272325" y="265582"/>
                </a:cubicBezTo>
                <a:cubicBezTo>
                  <a:pt x="272325" y="292241"/>
                  <a:pt x="250713" y="313853"/>
                  <a:pt x="224054" y="313853"/>
                </a:cubicBezTo>
                <a:cubicBezTo>
                  <a:pt x="197395" y="313853"/>
                  <a:pt x="175783" y="292241"/>
                  <a:pt x="175783" y="265582"/>
                </a:cubicBezTo>
                <a:cubicBezTo>
                  <a:pt x="175783" y="238923"/>
                  <a:pt x="197395" y="217311"/>
                  <a:pt x="224054" y="217311"/>
                </a:cubicBezTo>
                <a:close/>
                <a:moveTo>
                  <a:pt x="48271" y="217311"/>
                </a:moveTo>
                <a:cubicBezTo>
                  <a:pt x="74930" y="217311"/>
                  <a:pt x="96542" y="238923"/>
                  <a:pt x="96542" y="265582"/>
                </a:cubicBezTo>
                <a:cubicBezTo>
                  <a:pt x="96542" y="292241"/>
                  <a:pt x="74930" y="313853"/>
                  <a:pt x="48271" y="313853"/>
                </a:cubicBezTo>
                <a:cubicBezTo>
                  <a:pt x="21612" y="313853"/>
                  <a:pt x="0" y="292241"/>
                  <a:pt x="0" y="265582"/>
                </a:cubicBezTo>
                <a:cubicBezTo>
                  <a:pt x="0" y="238923"/>
                  <a:pt x="21612" y="217311"/>
                  <a:pt x="48271" y="217311"/>
                </a:cubicBezTo>
                <a:close/>
                <a:moveTo>
                  <a:pt x="927186" y="0"/>
                </a:moveTo>
                <a:cubicBezTo>
                  <a:pt x="953845" y="0"/>
                  <a:pt x="975457" y="21612"/>
                  <a:pt x="975457" y="48271"/>
                </a:cubicBezTo>
                <a:cubicBezTo>
                  <a:pt x="975457" y="74930"/>
                  <a:pt x="953845" y="96542"/>
                  <a:pt x="927186" y="96542"/>
                </a:cubicBezTo>
                <a:cubicBezTo>
                  <a:pt x="900527" y="96542"/>
                  <a:pt x="878915" y="74930"/>
                  <a:pt x="878915" y="48271"/>
                </a:cubicBezTo>
                <a:cubicBezTo>
                  <a:pt x="878915" y="21612"/>
                  <a:pt x="900527" y="0"/>
                  <a:pt x="927186" y="0"/>
                </a:cubicBezTo>
                <a:close/>
                <a:moveTo>
                  <a:pt x="751403" y="0"/>
                </a:moveTo>
                <a:cubicBezTo>
                  <a:pt x="778062" y="0"/>
                  <a:pt x="799674" y="21612"/>
                  <a:pt x="799674" y="48271"/>
                </a:cubicBezTo>
                <a:cubicBezTo>
                  <a:pt x="799674" y="74930"/>
                  <a:pt x="778062" y="96542"/>
                  <a:pt x="751403" y="96542"/>
                </a:cubicBezTo>
                <a:cubicBezTo>
                  <a:pt x="724744" y="96542"/>
                  <a:pt x="703132" y="74930"/>
                  <a:pt x="703132" y="48271"/>
                </a:cubicBezTo>
                <a:cubicBezTo>
                  <a:pt x="703132" y="21612"/>
                  <a:pt x="724744" y="0"/>
                  <a:pt x="751403" y="0"/>
                </a:cubicBezTo>
                <a:close/>
                <a:moveTo>
                  <a:pt x="575620" y="0"/>
                </a:moveTo>
                <a:cubicBezTo>
                  <a:pt x="602279" y="0"/>
                  <a:pt x="623891" y="21612"/>
                  <a:pt x="623891" y="48271"/>
                </a:cubicBezTo>
                <a:cubicBezTo>
                  <a:pt x="623891" y="74930"/>
                  <a:pt x="602279" y="96542"/>
                  <a:pt x="575620" y="96542"/>
                </a:cubicBezTo>
                <a:cubicBezTo>
                  <a:pt x="548961" y="96542"/>
                  <a:pt x="527349" y="74930"/>
                  <a:pt x="527349" y="48271"/>
                </a:cubicBezTo>
                <a:cubicBezTo>
                  <a:pt x="527349" y="21612"/>
                  <a:pt x="548961" y="0"/>
                  <a:pt x="575620" y="0"/>
                </a:cubicBezTo>
                <a:close/>
                <a:moveTo>
                  <a:pt x="399837" y="0"/>
                </a:moveTo>
                <a:cubicBezTo>
                  <a:pt x="426496" y="0"/>
                  <a:pt x="448108" y="21612"/>
                  <a:pt x="448108" y="48271"/>
                </a:cubicBezTo>
                <a:cubicBezTo>
                  <a:pt x="448108" y="74930"/>
                  <a:pt x="426496" y="96542"/>
                  <a:pt x="399837" y="96542"/>
                </a:cubicBezTo>
                <a:cubicBezTo>
                  <a:pt x="373178" y="96542"/>
                  <a:pt x="351566" y="74930"/>
                  <a:pt x="351566" y="48271"/>
                </a:cubicBezTo>
                <a:cubicBezTo>
                  <a:pt x="351566" y="21612"/>
                  <a:pt x="373178" y="0"/>
                  <a:pt x="399837" y="0"/>
                </a:cubicBezTo>
                <a:close/>
                <a:moveTo>
                  <a:pt x="224054" y="0"/>
                </a:moveTo>
                <a:cubicBezTo>
                  <a:pt x="250713" y="0"/>
                  <a:pt x="272325" y="21612"/>
                  <a:pt x="272325" y="48271"/>
                </a:cubicBezTo>
                <a:cubicBezTo>
                  <a:pt x="272325" y="74930"/>
                  <a:pt x="250713" y="96542"/>
                  <a:pt x="224054" y="96542"/>
                </a:cubicBezTo>
                <a:cubicBezTo>
                  <a:pt x="197395" y="96542"/>
                  <a:pt x="175783" y="74930"/>
                  <a:pt x="175783" y="48271"/>
                </a:cubicBezTo>
                <a:cubicBezTo>
                  <a:pt x="175783" y="21612"/>
                  <a:pt x="197395" y="0"/>
                  <a:pt x="224054" y="0"/>
                </a:cubicBezTo>
                <a:close/>
                <a:moveTo>
                  <a:pt x="48271" y="0"/>
                </a:moveTo>
                <a:cubicBezTo>
                  <a:pt x="74930" y="0"/>
                  <a:pt x="96542" y="21612"/>
                  <a:pt x="96542" y="48271"/>
                </a:cubicBezTo>
                <a:cubicBezTo>
                  <a:pt x="96542" y="74930"/>
                  <a:pt x="74930" y="96542"/>
                  <a:pt x="48271" y="96542"/>
                </a:cubicBezTo>
                <a:cubicBezTo>
                  <a:pt x="21612" y="96542"/>
                  <a:pt x="0" y="74930"/>
                  <a:pt x="0" y="48271"/>
                </a:cubicBezTo>
                <a:cubicBezTo>
                  <a:pt x="0" y="21612"/>
                  <a:pt x="21612" y="0"/>
                  <a:pt x="48271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62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2765980" y="1176990"/>
            <a:ext cx="460635" cy="460635"/>
          </a:xfrm>
          <a:prstGeom prst="ellipse">
            <a:avLst/>
          </a:prstGeom>
          <a:solidFill>
            <a:schemeClr val="bg2">
              <a:alpha val="5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2524996" y="1536430"/>
            <a:ext cx="291676" cy="291676"/>
          </a:xfrm>
          <a:prstGeom prst="ellipse">
            <a:avLst/>
          </a:prstGeom>
          <a:solidFill>
            <a:schemeClr val="accent1">
              <a:lumMod val="60000"/>
              <a:lumOff val="40000"/>
              <a:alpha val="5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5229284">
            <a:off x="-351935" y="642103"/>
            <a:ext cx="1433357" cy="801627"/>
          </a:xfrm>
          <a:custGeom>
            <a:avLst/>
            <a:gdLst>
              <a:gd name="connsiteX0" fmla="*/ 0 w 1433357"/>
              <a:gd name="connsiteY0" fmla="*/ 186745 h 801627"/>
              <a:gd name="connsiteX1" fmla="*/ 14676 w 1433357"/>
              <a:gd name="connsiteY1" fmla="*/ 114055 h 801627"/>
              <a:gd name="connsiteX2" fmla="*/ 186745 w 1433357"/>
              <a:gd name="connsiteY2" fmla="*/ 0 h 801627"/>
              <a:gd name="connsiteX3" fmla="*/ 341597 w 1433357"/>
              <a:gd name="connsiteY3" fmla="*/ 82334 h 801627"/>
              <a:gd name="connsiteX4" fmla="*/ 349312 w 1433357"/>
              <a:gd name="connsiteY4" fmla="*/ 96545 h 801627"/>
              <a:gd name="connsiteX5" fmla="*/ 357678 w 1433357"/>
              <a:gd name="connsiteY5" fmla="*/ 107576 h 801627"/>
              <a:gd name="connsiteX6" fmla="*/ 424263 w 1433357"/>
              <a:gd name="connsiteY6" fmla="*/ 186699 h 801627"/>
              <a:gd name="connsiteX7" fmla="*/ 1425802 w 1433357"/>
              <a:gd name="connsiteY7" fmla="*/ 800065 h 801627"/>
              <a:gd name="connsiteX8" fmla="*/ 1433357 w 1433357"/>
              <a:gd name="connsiteY8" fmla="*/ 801627 h 801627"/>
              <a:gd name="connsiteX9" fmla="*/ 493366 w 1433357"/>
              <a:gd name="connsiteY9" fmla="*/ 754909 h 801627"/>
              <a:gd name="connsiteX10" fmla="*/ 316350 w 1433357"/>
              <a:gd name="connsiteY10" fmla="*/ 607464 h 801627"/>
              <a:gd name="connsiteX11" fmla="*/ 145744 w 1433357"/>
              <a:gd name="connsiteY11" fmla="*/ 433373 h 801627"/>
              <a:gd name="connsiteX12" fmla="*/ 66828 w 1433357"/>
              <a:gd name="connsiteY12" fmla="*/ 339596 h 801627"/>
              <a:gd name="connsiteX13" fmla="*/ 37667 w 1433357"/>
              <a:gd name="connsiteY13" fmla="*/ 301152 h 801627"/>
              <a:gd name="connsiteX14" fmla="*/ 39097 w 1433357"/>
              <a:gd name="connsiteY14" fmla="*/ 299886 h 801627"/>
              <a:gd name="connsiteX15" fmla="*/ 31893 w 1433357"/>
              <a:gd name="connsiteY15" fmla="*/ 291156 h 801627"/>
              <a:gd name="connsiteX16" fmla="*/ 0 w 1433357"/>
              <a:gd name="connsiteY16" fmla="*/ 186745 h 801627"/>
            </a:gdLst>
            <a:ahLst/>
            <a:cxnLst/>
            <a:rect l="l" t="t" r="r" b="b"/>
            <a:pathLst>
              <a:path w="1433357" h="801627">
                <a:moveTo>
                  <a:pt x="0" y="186745"/>
                </a:moveTo>
                <a:cubicBezTo>
                  <a:pt x="0" y="160961"/>
                  <a:pt x="5226" y="136397"/>
                  <a:pt x="14676" y="114055"/>
                </a:cubicBezTo>
                <a:cubicBezTo>
                  <a:pt x="43025" y="47030"/>
                  <a:pt x="109393" y="0"/>
                  <a:pt x="186745" y="0"/>
                </a:cubicBezTo>
                <a:cubicBezTo>
                  <a:pt x="251206" y="0"/>
                  <a:pt x="308038" y="32659"/>
                  <a:pt x="341597" y="82334"/>
                </a:cubicBezTo>
                <a:lnTo>
                  <a:pt x="349312" y="96545"/>
                </a:lnTo>
                <a:lnTo>
                  <a:pt x="357678" y="107576"/>
                </a:lnTo>
                <a:cubicBezTo>
                  <a:pt x="379081" y="134359"/>
                  <a:pt x="401275" y="160744"/>
                  <a:pt x="424263" y="186699"/>
                </a:cubicBezTo>
                <a:cubicBezTo>
                  <a:pt x="700117" y="498165"/>
                  <a:pt x="1051068" y="703657"/>
                  <a:pt x="1425802" y="800065"/>
                </a:cubicBezTo>
                <a:lnTo>
                  <a:pt x="1433357" y="801627"/>
                </a:lnTo>
                <a:lnTo>
                  <a:pt x="493366" y="754909"/>
                </a:lnTo>
                <a:lnTo>
                  <a:pt x="316350" y="607464"/>
                </a:lnTo>
                <a:cubicBezTo>
                  <a:pt x="257197" y="552934"/>
                  <a:pt x="200234" y="494898"/>
                  <a:pt x="145744" y="433373"/>
                </a:cubicBezTo>
                <a:cubicBezTo>
                  <a:pt x="118498" y="402610"/>
                  <a:pt x="92193" y="371339"/>
                  <a:pt x="66828" y="339596"/>
                </a:cubicBezTo>
                <a:lnTo>
                  <a:pt x="37667" y="301152"/>
                </a:lnTo>
                <a:lnTo>
                  <a:pt x="39097" y="299886"/>
                </a:lnTo>
                <a:lnTo>
                  <a:pt x="31893" y="291156"/>
                </a:lnTo>
                <a:cubicBezTo>
                  <a:pt x="11757" y="261351"/>
                  <a:pt x="-1" y="225421"/>
                  <a:pt x="0" y="186745"/>
                </a:cubicBezTo>
                <a:close/>
              </a:path>
            </a:pathLst>
          </a:custGeom>
          <a:gradFill>
            <a:gsLst>
              <a:gs pos="12000">
                <a:schemeClr val="accent1">
                  <a:lumMod val="49000"/>
                  <a:lumOff val="51000"/>
                </a:schemeClr>
              </a:gs>
              <a:gs pos="79310">
                <a:schemeClr val="accent1">
                  <a:lumMod val="40000"/>
                  <a:lumOff val="60000"/>
                  <a:alpha val="72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090287" y="2034853"/>
            <a:ext cx="2144383" cy="8857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1E82A4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PART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592187" y="1120453"/>
            <a:ext cx="1522083" cy="18001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1E82A4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02</a:t>
            </a:r>
            <a:endParaRPr kumimoji="1"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BC233AA5-C568-9A79-80A9-617F24BC50B0}"/>
              </a:ext>
            </a:extLst>
          </p:cNvPr>
          <p:cNvPicPr/>
          <p:nvPr/>
        </p:nvPicPr>
        <p:blipFill rotWithShape="1">
          <a:blip r:embed="rId3"/>
          <a:srcRect r="68046"/>
          <a:stretch/>
        </p:blipFill>
        <p:spPr bwMode="auto">
          <a:xfrm>
            <a:off x="11254740" y="101600"/>
            <a:ext cx="930910" cy="8763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99307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-12700" y="-38100"/>
            <a:ext cx="12268200" cy="70104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33000">
                <a:schemeClr val="bg1">
                  <a:alpha val="100000"/>
                </a:schemeClr>
              </a:gs>
            </a:gsLst>
            <a:lin ang="16200000" scaled="0"/>
          </a:gra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 dirty="0"/>
          </a:p>
        </p:txBody>
      </p:sp>
      <p:sp>
        <p:nvSpPr>
          <p:cNvPr id="3" name="标题 1"/>
          <p:cNvSpPr txBox="1"/>
          <p:nvPr/>
        </p:nvSpPr>
        <p:spPr>
          <a:xfrm>
            <a:off x="698866" y="1745242"/>
            <a:ext cx="3406890" cy="3753260"/>
          </a:xfrm>
          <a:prstGeom prst="roundRect">
            <a:avLst>
              <a:gd name="adj" fmla="val 5836"/>
            </a:avLst>
          </a:prstGeom>
          <a:solidFill>
            <a:srgbClr val="FFFFFF">
              <a:alpha val="100000"/>
            </a:srgbClr>
          </a:solidFill>
          <a:ln cap="flat">
            <a:solidFill>
              <a:schemeClr val="accent1"/>
            </a:solidFill>
            <a:miter/>
          </a:ln>
          <a:effectLst>
            <a:outerShdw blurRad="261620" dist="143891" dir="5400000" sx="98000" sy="98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4183" tIns="47092" rIns="94183" bIns="47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0800000">
            <a:off x="454660" y="3258600"/>
            <a:ext cx="244205" cy="123659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073575" y="1837290"/>
            <a:ext cx="934236" cy="67741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C3DEFC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01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5400000">
            <a:off x="1792226" y="1188296"/>
            <a:ext cx="731756" cy="340688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66729" y="3394959"/>
            <a:ext cx="3071165" cy="1942574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后台管理分为两个模块开发：</a:t>
            </a:r>
            <a:r>
              <a:rPr kumimoji="1" lang="zh-CN" altLang="en-US" sz="14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活动管理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和</a:t>
            </a:r>
            <a:r>
              <a:rPr kumimoji="1" lang="zh-CN" altLang="en-US" sz="14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导航管理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。主要是维护对活动表和导航表的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CURD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操作并对其进行可视化。</a:t>
            </a:r>
            <a:endParaRPr kumimoji="1" lang="zh-CN" altLang="en-US" sz="1400" dirty="0"/>
          </a:p>
        </p:txBody>
      </p:sp>
      <p:sp>
        <p:nvSpPr>
          <p:cNvPr id="18" name="标题 1"/>
          <p:cNvSpPr txBox="1"/>
          <p:nvPr/>
        </p:nvSpPr>
        <p:spPr>
          <a:xfrm>
            <a:off x="867015" y="2615689"/>
            <a:ext cx="2480024" cy="5521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后台管理系统开发思路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>
            <a:off x="301625" y="115977"/>
            <a:ext cx="822140" cy="822140"/>
          </a:xfrm>
          <a:prstGeom prst="donut">
            <a:avLst>
              <a:gd name="adj" fmla="val 1763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454660" y="427377"/>
            <a:ext cx="103505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 dirty="0">
                <a:ln w="12700">
                  <a:noFill/>
                </a:ln>
                <a:solidFill>
                  <a:srgbClr val="085CBE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核心</a:t>
            </a:r>
            <a:r>
              <a:rPr kumimoji="1" lang="zh-CN" altLang="en-US" sz="3200" dirty="0">
                <a:ln w="12700">
                  <a:noFill/>
                </a:ln>
                <a:solidFill>
                  <a:srgbClr val="085CBE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内容及思路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E4D6B8-DD15-D6A0-DC0A-E1199CE74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962" y="115977"/>
            <a:ext cx="6232045" cy="30121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AF802E5-CF20-380B-ECF4-2AB25D979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174" y="3167791"/>
            <a:ext cx="6473619" cy="312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884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-12700" y="-38100"/>
            <a:ext cx="12268200" cy="70104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33000">
                <a:schemeClr val="bg1">
                  <a:alpha val="100000"/>
                </a:schemeClr>
              </a:gs>
            </a:gsLst>
            <a:lin ang="16200000" scaled="0"/>
          </a:gra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 dirty="0"/>
          </a:p>
        </p:txBody>
      </p:sp>
      <p:sp>
        <p:nvSpPr>
          <p:cNvPr id="3" name="标题 1"/>
          <p:cNvSpPr txBox="1"/>
          <p:nvPr/>
        </p:nvSpPr>
        <p:spPr>
          <a:xfrm>
            <a:off x="698866" y="1745242"/>
            <a:ext cx="3406890" cy="3753260"/>
          </a:xfrm>
          <a:prstGeom prst="roundRect">
            <a:avLst>
              <a:gd name="adj" fmla="val 5836"/>
            </a:avLst>
          </a:prstGeom>
          <a:solidFill>
            <a:srgbClr val="FFFFFF">
              <a:alpha val="100000"/>
            </a:srgbClr>
          </a:solidFill>
          <a:ln cap="flat">
            <a:solidFill>
              <a:schemeClr val="accent1"/>
            </a:solidFill>
            <a:miter/>
          </a:ln>
          <a:effectLst>
            <a:outerShdw blurRad="261620" dist="143891" dir="5400000" sx="98000" sy="98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4183" tIns="47092" rIns="94183" bIns="47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0800000">
            <a:off x="454660" y="3258600"/>
            <a:ext cx="244205" cy="123659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073575" y="1837290"/>
            <a:ext cx="934236" cy="67741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400" dirty="0">
                <a:ln w="12700">
                  <a:noFill/>
                </a:ln>
                <a:solidFill>
                  <a:srgbClr val="C3DEFC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02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 rot="5400000">
            <a:off x="1792226" y="1188296"/>
            <a:ext cx="731756" cy="340688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66729" y="3394959"/>
            <a:ext cx="3071165" cy="1942574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我们对登录界面进行了重新路由，现在点击登录之后会来到</a:t>
            </a:r>
            <a:r>
              <a:rPr kumimoji="1" lang="zh-CN" altLang="en-US" sz="14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选择功能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界面。</a:t>
            </a:r>
            <a:endParaRPr kumimoji="1" lang="en-US" altLang="zh-CN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来到选择功能界面可以选择进入主界面或者是进入小助手聊天。</a:t>
            </a:r>
            <a:endParaRPr kumimoji="1" lang="zh-CN" altLang="en-US" sz="1400" dirty="0"/>
          </a:p>
        </p:txBody>
      </p:sp>
      <p:sp>
        <p:nvSpPr>
          <p:cNvPr id="18" name="标题 1"/>
          <p:cNvSpPr txBox="1"/>
          <p:nvPr/>
        </p:nvSpPr>
        <p:spPr>
          <a:xfrm>
            <a:off x="867015" y="2615689"/>
            <a:ext cx="2480024" cy="5521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</a:rPr>
              <a:t>鸿蒙端登录页面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>
            <a:off x="301625" y="115977"/>
            <a:ext cx="822140" cy="822140"/>
          </a:xfrm>
          <a:prstGeom prst="donut">
            <a:avLst>
              <a:gd name="adj" fmla="val 1763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454660" y="427377"/>
            <a:ext cx="103505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 dirty="0">
                <a:ln w="12700">
                  <a:noFill/>
                </a:ln>
                <a:solidFill>
                  <a:srgbClr val="085CBE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核心</a:t>
            </a:r>
            <a:r>
              <a:rPr kumimoji="1" lang="zh-CN" altLang="en-US" sz="3200" dirty="0">
                <a:ln w="12700">
                  <a:noFill/>
                </a:ln>
                <a:solidFill>
                  <a:srgbClr val="085CBE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内容及思路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638F522-AC82-F854-61D9-2F6CE7625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562" y="527047"/>
            <a:ext cx="2567567" cy="56634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B55467C-A3B7-6BF0-F40B-5E93E6D7F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073" y="643377"/>
            <a:ext cx="2450747" cy="5387593"/>
          </a:xfrm>
          <a:prstGeom prst="rect">
            <a:avLst/>
          </a:prstGeom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45107CDB-FF39-B7A7-1644-9DE847F2513E}"/>
              </a:ext>
            </a:extLst>
          </p:cNvPr>
          <p:cNvSpPr/>
          <p:nvPr/>
        </p:nvSpPr>
        <p:spPr>
          <a:xfrm>
            <a:off x="7731097" y="311645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9314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-12700" y="-38100"/>
            <a:ext cx="12268200" cy="70104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33000">
                <a:schemeClr val="bg1">
                  <a:alpha val="100000"/>
                </a:schemeClr>
              </a:gs>
            </a:gsLst>
            <a:lin ang="16200000" scaled="0"/>
          </a:gra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 dirty="0"/>
          </a:p>
        </p:txBody>
      </p:sp>
      <p:sp>
        <p:nvSpPr>
          <p:cNvPr id="3" name="标题 1"/>
          <p:cNvSpPr txBox="1"/>
          <p:nvPr/>
        </p:nvSpPr>
        <p:spPr>
          <a:xfrm>
            <a:off x="698866" y="1745242"/>
            <a:ext cx="3406890" cy="3753260"/>
          </a:xfrm>
          <a:prstGeom prst="roundRect">
            <a:avLst>
              <a:gd name="adj" fmla="val 5836"/>
            </a:avLst>
          </a:prstGeom>
          <a:solidFill>
            <a:srgbClr val="FFFFFF">
              <a:alpha val="100000"/>
            </a:srgbClr>
          </a:solidFill>
          <a:ln cap="flat">
            <a:solidFill>
              <a:schemeClr val="accent1"/>
            </a:solidFill>
            <a:miter/>
          </a:ln>
          <a:effectLst>
            <a:outerShdw blurRad="261620" dist="143891" dir="5400000" sx="98000" sy="98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4183" tIns="47092" rIns="94183" bIns="47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0800000">
            <a:off x="454660" y="3258600"/>
            <a:ext cx="244205" cy="123659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073575" y="1837290"/>
            <a:ext cx="934236" cy="67741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400" dirty="0">
                <a:ln w="12700">
                  <a:noFill/>
                </a:ln>
                <a:solidFill>
                  <a:srgbClr val="C3DEFC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03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 rot="5400000">
            <a:off x="1792226" y="1188296"/>
            <a:ext cx="731756" cy="340688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66729" y="3394959"/>
            <a:ext cx="3071165" cy="1942574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功能选择界面主要是为了让用户对需求场景做一次选择，用户可以选择使用我们的</a:t>
            </a:r>
            <a:r>
              <a:rPr kumimoji="1" lang="zh-CN" altLang="en-US" sz="14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聊天小助手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或者是选择前往</a:t>
            </a:r>
            <a:r>
              <a:rPr kumimoji="1" lang="zh-CN" altLang="en-US" sz="14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社团报名界面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。</a:t>
            </a:r>
            <a:endParaRPr kumimoji="1" lang="zh-CN" altLang="en-US" sz="1400" dirty="0"/>
          </a:p>
        </p:txBody>
      </p:sp>
      <p:sp>
        <p:nvSpPr>
          <p:cNvPr id="18" name="标题 1"/>
          <p:cNvSpPr txBox="1"/>
          <p:nvPr/>
        </p:nvSpPr>
        <p:spPr>
          <a:xfrm>
            <a:off x="867015" y="2615689"/>
            <a:ext cx="2480024" cy="5521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</a:rPr>
              <a:t>鸿蒙端功能选择页面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>
            <a:off x="301625" y="115977"/>
            <a:ext cx="822140" cy="822140"/>
          </a:xfrm>
          <a:prstGeom prst="donut">
            <a:avLst>
              <a:gd name="adj" fmla="val 1763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454660" y="427377"/>
            <a:ext cx="103505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 dirty="0">
                <a:ln w="12700">
                  <a:noFill/>
                </a:ln>
                <a:solidFill>
                  <a:srgbClr val="085CBE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核心</a:t>
            </a:r>
            <a:r>
              <a:rPr kumimoji="1" lang="zh-CN" altLang="en-US" sz="3200" dirty="0">
                <a:ln w="12700">
                  <a:noFill/>
                </a:ln>
                <a:solidFill>
                  <a:srgbClr val="085CBE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内容及思路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B55467C-A3B7-6BF0-F40B-5E93E6D7F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026" y="859377"/>
            <a:ext cx="2450747" cy="5387593"/>
          </a:xfrm>
          <a:prstGeom prst="rect">
            <a:avLst/>
          </a:prstGeom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45107CDB-FF39-B7A7-1644-9DE847F2513E}"/>
              </a:ext>
            </a:extLst>
          </p:cNvPr>
          <p:cNvSpPr/>
          <p:nvPr/>
        </p:nvSpPr>
        <p:spPr>
          <a:xfrm>
            <a:off x="7717768" y="190122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9EE0823-7EEA-3840-E42D-45D2C75A1057}"/>
              </a:ext>
            </a:extLst>
          </p:cNvPr>
          <p:cNvSpPr/>
          <p:nvPr/>
        </p:nvSpPr>
        <p:spPr>
          <a:xfrm>
            <a:off x="7723694" y="485294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E2E83B-B384-99D6-A2E9-83C172885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0425" y="3621872"/>
            <a:ext cx="1428376" cy="310541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333674B-34E5-1709-9DB3-F1B7589D3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1676" y="189284"/>
            <a:ext cx="1435899" cy="310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809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-12700" y="-38100"/>
            <a:ext cx="12268200" cy="70104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33000">
                <a:schemeClr val="bg1">
                  <a:alpha val="100000"/>
                </a:schemeClr>
              </a:gs>
            </a:gsLst>
            <a:lin ang="16200000" scaled="0"/>
          </a:gra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 dirty="0"/>
          </a:p>
        </p:txBody>
      </p:sp>
      <p:sp>
        <p:nvSpPr>
          <p:cNvPr id="3" name="标题 1"/>
          <p:cNvSpPr txBox="1"/>
          <p:nvPr/>
        </p:nvSpPr>
        <p:spPr>
          <a:xfrm>
            <a:off x="698866" y="1745242"/>
            <a:ext cx="3406890" cy="3753260"/>
          </a:xfrm>
          <a:prstGeom prst="roundRect">
            <a:avLst>
              <a:gd name="adj" fmla="val 5836"/>
            </a:avLst>
          </a:prstGeom>
          <a:solidFill>
            <a:srgbClr val="FFFFFF">
              <a:alpha val="100000"/>
            </a:srgbClr>
          </a:solidFill>
          <a:ln cap="flat">
            <a:solidFill>
              <a:schemeClr val="accent1"/>
            </a:solidFill>
            <a:miter/>
          </a:ln>
          <a:effectLst>
            <a:outerShdw blurRad="261620" dist="143891" dir="5400000" sx="98000" sy="98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4183" tIns="47092" rIns="94183" bIns="47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0800000">
            <a:off x="454660" y="3258600"/>
            <a:ext cx="244205" cy="123659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073575" y="1837290"/>
            <a:ext cx="934236" cy="67741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400" dirty="0">
                <a:ln w="12700">
                  <a:noFill/>
                </a:ln>
                <a:solidFill>
                  <a:srgbClr val="C3DEFC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04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 rot="5400000">
            <a:off x="1792226" y="1188296"/>
            <a:ext cx="731756" cy="340688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66729" y="3394959"/>
            <a:ext cx="3071165" cy="1942574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小助手聊天界面主要是对用户提供一些聊天上面的帮助（该功能还在完善中）。</a:t>
            </a:r>
            <a:endParaRPr kumimoji="1" lang="zh-CN" altLang="en-US" sz="1400" dirty="0"/>
          </a:p>
        </p:txBody>
      </p:sp>
      <p:sp>
        <p:nvSpPr>
          <p:cNvPr id="18" name="标题 1"/>
          <p:cNvSpPr txBox="1"/>
          <p:nvPr/>
        </p:nvSpPr>
        <p:spPr>
          <a:xfrm>
            <a:off x="867015" y="2615689"/>
            <a:ext cx="2480024" cy="5521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</a:rPr>
              <a:t>鸿蒙端小助手聊天界面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>
            <a:off x="301625" y="115977"/>
            <a:ext cx="822140" cy="822140"/>
          </a:xfrm>
          <a:prstGeom prst="donut">
            <a:avLst>
              <a:gd name="adj" fmla="val 1763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454660" y="427377"/>
            <a:ext cx="103505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 dirty="0">
                <a:ln w="12700">
                  <a:noFill/>
                </a:ln>
                <a:solidFill>
                  <a:srgbClr val="085CBE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核心</a:t>
            </a:r>
            <a:r>
              <a:rPr kumimoji="1" lang="zh-CN" altLang="en-US" sz="3200" dirty="0">
                <a:ln w="12700">
                  <a:noFill/>
                </a:ln>
                <a:solidFill>
                  <a:srgbClr val="085CBE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内容及思路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638B0A-8A8E-3C15-3F1C-EC7A0FE73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080" y="859377"/>
            <a:ext cx="24669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65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14317B"/>
      </a:dk2>
      <a:lt2>
        <a:srgbClr val="FFFFFF"/>
      </a:lt2>
      <a:accent1>
        <a:srgbClr val="085CBE"/>
      </a:accent1>
      <a:accent2>
        <a:srgbClr val="1E82A4"/>
      </a:accent2>
      <a:accent3>
        <a:srgbClr val="085CBE"/>
      </a:accent3>
      <a:accent4>
        <a:srgbClr val="1E82A4"/>
      </a:accent4>
      <a:accent5>
        <a:srgbClr val="085CBE"/>
      </a:accent5>
      <a:accent6>
        <a:srgbClr val="1E82A4"/>
      </a:accent6>
      <a:hlink>
        <a:srgbClr val="085CBE"/>
      </a:hlink>
      <a:folHlink>
        <a:srgbClr val="1E82A4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414</Words>
  <Application>Microsoft Office PowerPoint</Application>
  <PresentationFormat>宽屏</PresentationFormat>
  <Paragraphs>68</Paragraphs>
  <Slides>15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Source Han Sans CN Bold</vt:lpstr>
      <vt:lpstr>黑体</vt:lpstr>
      <vt:lpstr>Calibri Light</vt:lpstr>
      <vt:lpstr>Arial</vt:lpstr>
      <vt:lpstr>OPPOSans L</vt:lpstr>
      <vt:lpstr>OPPOSans H</vt:lpstr>
      <vt:lpstr>OPPOSans B</vt:lpstr>
      <vt:lpstr>Source Han Sans</vt:lpstr>
      <vt:lpstr>等线</vt:lpstr>
      <vt:lpstr>OPPOSans R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PengChao Wei</cp:lastModifiedBy>
  <cp:revision>56</cp:revision>
  <dcterms:modified xsi:type="dcterms:W3CDTF">2025-06-20T16:11:13Z</dcterms:modified>
</cp:coreProperties>
</file>